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6.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8.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9.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10.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1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notesSlides/notesSlide12.xml" ContentType="application/vnd.openxmlformats-officedocument.presentationml.notesSlid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2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 id="2147483676" r:id="rId5"/>
    <p:sldMasterId id="2147483687" r:id="rId6"/>
    <p:sldMasterId id="2147483700" r:id="rId7"/>
    <p:sldMasterId id="2147483713" r:id="rId8"/>
    <p:sldMasterId id="2147483738" r:id="rId9"/>
    <p:sldMasterId id="2147483744" r:id="rId10"/>
    <p:sldMasterId id="2147483755" r:id="rId11"/>
    <p:sldMasterId id="2147483766" r:id="rId12"/>
    <p:sldMasterId id="2147483780" r:id="rId13"/>
  </p:sldMasterIdLst>
  <p:notesMasterIdLst>
    <p:notesMasterId r:id="rId36"/>
  </p:notesMasterIdLst>
  <p:sldIdLst>
    <p:sldId id="432" r:id="rId14"/>
    <p:sldId id="566" r:id="rId15"/>
    <p:sldId id="634" r:id="rId16"/>
    <p:sldId id="586" r:id="rId17"/>
    <p:sldId id="632" r:id="rId18"/>
    <p:sldId id="597" r:id="rId19"/>
    <p:sldId id="598" r:id="rId20"/>
    <p:sldId id="599" r:id="rId21"/>
    <p:sldId id="600" r:id="rId22"/>
    <p:sldId id="601" r:id="rId23"/>
    <p:sldId id="602" r:id="rId24"/>
    <p:sldId id="603" r:id="rId25"/>
    <p:sldId id="604" r:id="rId26"/>
    <p:sldId id="635" r:id="rId27"/>
    <p:sldId id="605" r:id="rId28"/>
    <p:sldId id="575" r:id="rId29"/>
    <p:sldId id="584" r:id="rId30"/>
    <p:sldId id="636" r:id="rId31"/>
    <p:sldId id="576" r:id="rId32"/>
    <p:sldId id="637" r:id="rId33"/>
    <p:sldId id="631" r:id="rId34"/>
    <p:sldId id="63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67A8A6-7D86-4357-AABB-816F85411736}">
          <p14:sldIdLst>
            <p14:sldId id="432"/>
            <p14:sldId id="566"/>
            <p14:sldId id="634"/>
            <p14:sldId id="586"/>
            <p14:sldId id="632"/>
            <p14:sldId id="597"/>
            <p14:sldId id="598"/>
            <p14:sldId id="599"/>
            <p14:sldId id="600"/>
            <p14:sldId id="601"/>
            <p14:sldId id="602"/>
            <p14:sldId id="603"/>
            <p14:sldId id="604"/>
            <p14:sldId id="635"/>
            <p14:sldId id="605"/>
            <p14:sldId id="575"/>
            <p14:sldId id="584"/>
            <p14:sldId id="636"/>
            <p14:sldId id="576"/>
            <p14:sldId id="637"/>
            <p14:sldId id="631"/>
            <p14:sldId id="638"/>
          </p14:sldIdLst>
        </p14:section>
      </p14:sectionLst>
    </p:ext>
    <p:ext uri="{EFAFB233-063F-42B5-8137-9DF3F51BA10A}">
      <p15:sldGuideLst xmlns:p15="http://schemas.microsoft.com/office/powerpoint/2012/main">
        <p15:guide id="1" orient="horz" pos="2160" userDrawn="1">
          <p15:clr>
            <a:srgbClr val="A4A3A4"/>
          </p15:clr>
        </p15:guide>
        <p15:guide id="2" pos="4655"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4AAD"/>
    <a:srgbClr val="E0E2E8"/>
    <a:srgbClr val="C2C6D2"/>
    <a:srgbClr val="8993A7"/>
    <a:srgbClr val="C3C8D3"/>
    <a:srgbClr val="131E48"/>
    <a:srgbClr val="638E00"/>
    <a:srgbClr val="84BD00"/>
    <a:srgbClr val="6BBB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2CC4C-7D69-0097-4F35-BBB2F5B1BAB3}" v="6254" vWet="6255" dt="2022-06-23T23:40:28.174"/>
    <p1510:client id="{05E03791-7A89-34D1-6E48-88D1DA2437C9}" v="166" dt="2022-06-24T08:01:39.087"/>
    <p1510:client id="{2DEE4187-0637-4819-9196-CADF6C61B543}" v="18" dt="2022-06-24T11:18:58.051"/>
    <p1510:client id="{DC40F1FD-2E4B-4519-B61B-6924341B8F46}" v="5787" dt="2022-06-24T10:36:24.280"/>
    <p1510:client id="{F56F83C9-85BE-4ECC-8FBB-E0DF1990584A}" v="2580" dt="2022-06-24T03:10:47.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706" y="72"/>
      </p:cViewPr>
      <p:guideLst>
        <p:guide orient="horz" pos="2160"/>
        <p:guide pos="4655"/>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unathan, Asvin" userId="S::asvin.ragunathan@abbvie.com::539350f4-3191-4f42-aa38-a7823ffd2c0c" providerId="AD" clId="Web-{2DEE4187-0637-4819-9196-CADF6C61B543}"/>
    <pc:docChg chg="modSld">
      <pc:chgData name="Ragunathan, Asvin" userId="S::asvin.ragunathan@abbvie.com::539350f4-3191-4f42-aa38-a7823ffd2c0c" providerId="AD" clId="Web-{2DEE4187-0637-4819-9196-CADF6C61B543}" dt="2022-06-24T11:18:58.051" v="16" actId="1076"/>
      <pc:docMkLst>
        <pc:docMk/>
      </pc:docMkLst>
      <pc:sldChg chg="addSp delSp modSp">
        <pc:chgData name="Ragunathan, Asvin" userId="S::asvin.ragunathan@abbvie.com::539350f4-3191-4f42-aa38-a7823ffd2c0c" providerId="AD" clId="Web-{2DEE4187-0637-4819-9196-CADF6C61B543}" dt="2022-06-24T11:18:58.051" v="16" actId="1076"/>
        <pc:sldMkLst>
          <pc:docMk/>
          <pc:sldMk cId="3150779824" sldId="605"/>
        </pc:sldMkLst>
        <pc:spChg chg="add mod">
          <ac:chgData name="Ragunathan, Asvin" userId="S::asvin.ragunathan@abbvie.com::539350f4-3191-4f42-aa38-a7823ffd2c0c" providerId="AD" clId="Web-{2DEE4187-0637-4819-9196-CADF6C61B543}" dt="2022-06-24T11:14:15.302" v="3" actId="20577"/>
          <ac:spMkLst>
            <pc:docMk/>
            <pc:sldMk cId="3150779824" sldId="605"/>
            <ac:spMk id="4" creationId="{00B314D5-A280-094F-4EC3-397E11EDA9A5}"/>
          </ac:spMkLst>
        </pc:spChg>
        <pc:picChg chg="add del mod">
          <ac:chgData name="Ragunathan, Asvin" userId="S::asvin.ragunathan@abbvie.com::539350f4-3191-4f42-aa38-a7823ffd2c0c" providerId="AD" clId="Web-{2DEE4187-0637-4819-9196-CADF6C61B543}" dt="2022-06-24T11:18:24.864" v="12"/>
          <ac:picMkLst>
            <pc:docMk/>
            <pc:sldMk cId="3150779824" sldId="605"/>
            <ac:picMk id="5" creationId="{11E7B536-2432-E1EE-EC00-580223637C66}"/>
          </ac:picMkLst>
        </pc:picChg>
        <pc:picChg chg="add mod">
          <ac:chgData name="Ragunathan, Asvin" userId="S::asvin.ragunathan@abbvie.com::539350f4-3191-4f42-aa38-a7823ffd2c0c" providerId="AD" clId="Web-{2DEE4187-0637-4819-9196-CADF6C61B543}" dt="2022-06-24T11:18:58.051" v="16" actId="1076"/>
          <ac:picMkLst>
            <pc:docMk/>
            <pc:sldMk cId="3150779824" sldId="605"/>
            <ac:picMk id="6" creationId="{F70352E0-4187-A8D9-FDD5-F25067F4828A}"/>
          </ac:picMkLst>
        </pc:picChg>
      </pc:sldChg>
    </pc:docChg>
  </pc:docChgLst>
  <pc:docChgLst>
    <pc:chgData name="Huynh, Rose" userId="S::rose.huynh@abbvie.com::ac4000c8-7358-4c3f-8f13-2cd78eabf21d" providerId="AD" clId="Web-{04D2CC4C-7D69-0097-4F35-BBB2F5B1BAB3}"/>
    <pc:docChg chg="delSld modSld modSection">
      <pc:chgData name="Huynh, Rose" userId="S::rose.huynh@abbvie.com::ac4000c8-7358-4c3f-8f13-2cd78eabf21d" providerId="AD" clId="Web-{04D2CC4C-7D69-0097-4F35-BBB2F5B1BAB3}" dt="2022-06-23T23:40:12.378" v="5149" actId="20577"/>
      <pc:docMkLst>
        <pc:docMk/>
      </pc:docMkLst>
      <pc:sldChg chg="modNotes">
        <pc:chgData name="Huynh, Rose" userId="S::rose.huynh@abbvie.com::ac4000c8-7358-4c3f-8f13-2cd78eabf21d" providerId="AD" clId="Web-{04D2CC4C-7D69-0097-4F35-BBB2F5B1BAB3}" dt="2022-06-23T21:48:10.070" v="4471"/>
        <pc:sldMkLst>
          <pc:docMk/>
          <pc:sldMk cId="2078942672" sldId="432"/>
        </pc:sldMkLst>
      </pc:sldChg>
      <pc:sldChg chg="modSp del">
        <pc:chgData name="Huynh, Rose" userId="S::rose.huynh@abbvie.com::ac4000c8-7358-4c3f-8f13-2cd78eabf21d" providerId="AD" clId="Web-{04D2CC4C-7D69-0097-4F35-BBB2F5B1BAB3}" dt="2022-06-23T19:47:39.631" v="2843"/>
        <pc:sldMkLst>
          <pc:docMk/>
          <pc:sldMk cId="1674917730" sldId="573"/>
        </pc:sldMkLst>
        <pc:spChg chg="mod">
          <ac:chgData name="Huynh, Rose" userId="S::rose.huynh@abbvie.com::ac4000c8-7358-4c3f-8f13-2cd78eabf21d" providerId="AD" clId="Web-{04D2CC4C-7D69-0097-4F35-BBB2F5B1BAB3}" dt="2022-06-23T19:43:56.491" v="2821" actId="1076"/>
          <ac:spMkLst>
            <pc:docMk/>
            <pc:sldMk cId="1674917730" sldId="573"/>
            <ac:spMk id="3" creationId="{745C71F1-FD07-41ED-D017-6AEA8B19D4EC}"/>
          </ac:spMkLst>
        </pc:spChg>
      </pc:sldChg>
      <pc:sldChg chg="addSp delSp modSp modNotes">
        <pc:chgData name="Huynh, Rose" userId="S::rose.huynh@abbvie.com::ac4000c8-7358-4c3f-8f13-2cd78eabf21d" providerId="AD" clId="Web-{04D2CC4C-7D69-0097-4F35-BBB2F5B1BAB3}" dt="2022-06-23T23:40:12.378" v="5149" actId="20577"/>
        <pc:sldMkLst>
          <pc:docMk/>
          <pc:sldMk cId="1565722497" sldId="576"/>
        </pc:sldMkLst>
        <pc:spChg chg="mod">
          <ac:chgData name="Huynh, Rose" userId="S::rose.huynh@abbvie.com::ac4000c8-7358-4c3f-8f13-2cd78eabf21d" providerId="AD" clId="Web-{04D2CC4C-7D69-0097-4F35-BBB2F5B1BAB3}" dt="2022-06-23T16:26:42.542" v="1951" actId="20577"/>
          <ac:spMkLst>
            <pc:docMk/>
            <pc:sldMk cId="1565722497" sldId="576"/>
            <ac:spMk id="3" creationId="{E158371F-2A2E-47B5-14E7-A75A988F7ACB}"/>
          </ac:spMkLst>
        </pc:spChg>
        <pc:spChg chg="add mod">
          <ac:chgData name="Huynh, Rose" userId="S::rose.huynh@abbvie.com::ac4000c8-7358-4c3f-8f13-2cd78eabf21d" providerId="AD" clId="Web-{04D2CC4C-7D69-0097-4F35-BBB2F5B1BAB3}" dt="2022-06-23T15:14:52.199" v="41" actId="20577"/>
          <ac:spMkLst>
            <pc:docMk/>
            <pc:sldMk cId="1565722497" sldId="576"/>
            <ac:spMk id="4" creationId="{FDF92422-3F39-58CD-66A9-626BF9F00689}"/>
          </ac:spMkLst>
        </pc:spChg>
        <pc:spChg chg="add mod">
          <ac:chgData name="Huynh, Rose" userId="S::rose.huynh@abbvie.com::ac4000c8-7358-4c3f-8f13-2cd78eabf21d" providerId="AD" clId="Web-{04D2CC4C-7D69-0097-4F35-BBB2F5B1BAB3}" dt="2022-06-23T19:37:09.697" v="2499" actId="1076"/>
          <ac:spMkLst>
            <pc:docMk/>
            <pc:sldMk cId="1565722497" sldId="576"/>
            <ac:spMk id="5" creationId="{CE93E483-3AB2-9528-DC4B-9AD0D9F49133}"/>
          </ac:spMkLst>
        </pc:spChg>
        <pc:spChg chg="add del mod">
          <ac:chgData name="Huynh, Rose" userId="S::rose.huynh@abbvie.com::ac4000c8-7358-4c3f-8f13-2cd78eabf21d" providerId="AD" clId="Web-{04D2CC4C-7D69-0097-4F35-BBB2F5B1BAB3}" dt="2022-06-23T16:39:49.741" v="2040"/>
          <ac:spMkLst>
            <pc:docMk/>
            <pc:sldMk cId="1565722497" sldId="576"/>
            <ac:spMk id="7" creationId="{528BFBB2-F156-75AE-40B7-31B10485E122}"/>
          </ac:spMkLst>
        </pc:spChg>
        <pc:spChg chg="add mod">
          <ac:chgData name="Huynh, Rose" userId="S::rose.huynh@abbvie.com::ac4000c8-7358-4c3f-8f13-2cd78eabf21d" providerId="AD" clId="Web-{04D2CC4C-7D69-0097-4F35-BBB2F5B1BAB3}" dt="2022-06-23T23:40:12.378" v="5149" actId="20577"/>
          <ac:spMkLst>
            <pc:docMk/>
            <pc:sldMk cId="1565722497" sldId="576"/>
            <ac:spMk id="8" creationId="{4B1EF242-2B34-324C-482D-6F78EEF870F2}"/>
          </ac:spMkLst>
        </pc:spChg>
      </pc:sldChg>
      <pc:sldChg chg="delSp modSp modNotes">
        <pc:chgData name="Huynh, Rose" userId="S::rose.huynh@abbvie.com::ac4000c8-7358-4c3f-8f13-2cd78eabf21d" providerId="AD" clId="Web-{04D2CC4C-7D69-0097-4F35-BBB2F5B1BAB3}" dt="2022-06-23T23:13:44.061" v="5019" actId="20577"/>
        <pc:sldMkLst>
          <pc:docMk/>
          <pc:sldMk cId="2069301066" sldId="579"/>
        </pc:sldMkLst>
        <pc:spChg chg="del">
          <ac:chgData name="Huynh, Rose" userId="S::rose.huynh@abbvie.com::ac4000c8-7358-4c3f-8f13-2cd78eabf21d" providerId="AD" clId="Web-{04D2CC4C-7D69-0097-4F35-BBB2F5B1BAB3}" dt="2022-06-23T23:12:00.328" v="5012"/>
          <ac:spMkLst>
            <pc:docMk/>
            <pc:sldMk cId="2069301066" sldId="579"/>
            <ac:spMk id="7" creationId="{2FC7D468-7288-C1A5-81EF-B1D7E2D1DDF4}"/>
          </ac:spMkLst>
        </pc:spChg>
        <pc:spChg chg="mod">
          <ac:chgData name="Huynh, Rose" userId="S::rose.huynh@abbvie.com::ac4000c8-7358-4c3f-8f13-2cd78eabf21d" providerId="AD" clId="Web-{04D2CC4C-7D69-0097-4F35-BBB2F5B1BAB3}" dt="2022-06-23T23:13:44.061" v="5019" actId="20577"/>
          <ac:spMkLst>
            <pc:docMk/>
            <pc:sldMk cId="2069301066" sldId="579"/>
            <ac:spMk id="9" creationId="{DFF72D46-A60C-5A6C-B128-D7E8563F10DA}"/>
          </ac:spMkLst>
        </pc:spChg>
      </pc:sldChg>
      <pc:sldChg chg="modSp modNotes">
        <pc:chgData name="Huynh, Rose" userId="S::rose.huynh@abbvie.com::ac4000c8-7358-4c3f-8f13-2cd78eabf21d" providerId="AD" clId="Web-{04D2CC4C-7D69-0097-4F35-BBB2F5B1BAB3}" dt="2022-06-23T23:22:12.964" v="5027" actId="20577"/>
        <pc:sldMkLst>
          <pc:docMk/>
          <pc:sldMk cId="3257889877" sldId="584"/>
        </pc:sldMkLst>
        <pc:spChg chg="mod">
          <ac:chgData name="Huynh, Rose" userId="S::rose.huynh@abbvie.com::ac4000c8-7358-4c3f-8f13-2cd78eabf21d" providerId="AD" clId="Web-{04D2CC4C-7D69-0097-4F35-BBB2F5B1BAB3}" dt="2022-06-23T16:02:35.755" v="1352" actId="20577"/>
          <ac:spMkLst>
            <pc:docMk/>
            <pc:sldMk cId="3257889877" sldId="584"/>
            <ac:spMk id="8" creationId="{FEC5F7D8-6BCB-C094-AC76-2547639FE2EF}"/>
          </ac:spMkLst>
        </pc:spChg>
        <pc:spChg chg="mod">
          <ac:chgData name="Huynh, Rose" userId="S::rose.huynh@abbvie.com::ac4000c8-7358-4c3f-8f13-2cd78eabf21d" providerId="AD" clId="Web-{04D2CC4C-7D69-0097-4F35-BBB2F5B1BAB3}" dt="2022-06-23T23:22:12.964" v="5027" actId="20577"/>
          <ac:spMkLst>
            <pc:docMk/>
            <pc:sldMk cId="3257889877" sldId="584"/>
            <ac:spMk id="9" creationId="{8F0161A9-F560-3F32-589A-3F9F77C8113A}"/>
          </ac:spMkLst>
        </pc:spChg>
      </pc:sldChg>
      <pc:sldChg chg="modSp modNotes">
        <pc:chgData name="Huynh, Rose" userId="S::rose.huynh@abbvie.com::ac4000c8-7358-4c3f-8f13-2cd78eabf21d" providerId="AD" clId="Web-{04D2CC4C-7D69-0097-4F35-BBB2F5B1BAB3}" dt="2022-06-23T20:33:30.537" v="3161"/>
        <pc:sldMkLst>
          <pc:docMk/>
          <pc:sldMk cId="2099477948" sldId="586"/>
        </pc:sldMkLst>
        <pc:spChg chg="mod">
          <ac:chgData name="Huynh, Rose" userId="S::rose.huynh@abbvie.com::ac4000c8-7358-4c3f-8f13-2cd78eabf21d" providerId="AD" clId="Web-{04D2CC4C-7D69-0097-4F35-BBB2F5B1BAB3}" dt="2022-06-23T19:47:02.084" v="2840" actId="20577"/>
          <ac:spMkLst>
            <pc:docMk/>
            <pc:sldMk cId="2099477948" sldId="586"/>
            <ac:spMk id="2" creationId="{4DF9C26D-4F86-4042-93F3-AC98E24AAB01}"/>
          </ac:spMkLst>
        </pc:spChg>
      </pc:sldChg>
      <pc:sldChg chg="modNotes">
        <pc:chgData name="Huynh, Rose" userId="S::rose.huynh@abbvie.com::ac4000c8-7358-4c3f-8f13-2cd78eabf21d" providerId="AD" clId="Web-{04D2CC4C-7D69-0097-4F35-BBB2F5B1BAB3}" dt="2022-06-23T19:34:12.432" v="2497"/>
        <pc:sldMkLst>
          <pc:docMk/>
          <pc:sldMk cId="2418219977" sldId="597"/>
        </pc:sldMkLst>
      </pc:sldChg>
      <pc:sldChg chg="modNotes">
        <pc:chgData name="Huynh, Rose" userId="S::rose.huynh@abbvie.com::ac4000c8-7358-4c3f-8f13-2cd78eabf21d" providerId="AD" clId="Web-{04D2CC4C-7D69-0097-4F35-BBB2F5B1BAB3}" dt="2022-06-23T22:43:49.385" v="4712"/>
        <pc:sldMkLst>
          <pc:docMk/>
          <pc:sldMk cId="3677003515" sldId="631"/>
        </pc:sldMkLst>
      </pc:sldChg>
      <pc:sldChg chg="modSp">
        <pc:chgData name="Huynh, Rose" userId="S::rose.huynh@abbvie.com::ac4000c8-7358-4c3f-8f13-2cd78eabf21d" providerId="AD" clId="Web-{04D2CC4C-7D69-0097-4F35-BBB2F5B1BAB3}" dt="2022-06-23T22:50:41.899" v="4912" actId="1076"/>
        <pc:sldMkLst>
          <pc:docMk/>
          <pc:sldMk cId="944326747" sldId="633"/>
        </pc:sldMkLst>
        <pc:picChg chg="mod">
          <ac:chgData name="Huynh, Rose" userId="S::rose.huynh@abbvie.com::ac4000c8-7358-4c3f-8f13-2cd78eabf21d" providerId="AD" clId="Web-{04D2CC4C-7D69-0097-4F35-BBB2F5B1BAB3}" dt="2022-06-23T22:50:41.899" v="4912" actId="1076"/>
          <ac:picMkLst>
            <pc:docMk/>
            <pc:sldMk cId="944326747" sldId="633"/>
            <ac:picMk id="30" creationId="{D8D42290-9FE3-B956-CDE8-AB5C8C6AFFBB}"/>
          </ac:picMkLst>
        </pc:picChg>
      </pc:sldChg>
    </pc:docChg>
  </pc:docChgLst>
  <pc:docChgLst>
    <pc:chgData name="Huynh, Rose" userId="S::rose.huynh@abbvie.com::ac4000c8-7358-4c3f-8f13-2cd78eabf21d" providerId="AD" clId="Web-{05E03791-7A89-34D1-6E48-88D1DA2437C9}"/>
    <pc:docChg chg="addSld delSld modSld sldOrd modSection">
      <pc:chgData name="Huynh, Rose" userId="S::rose.huynh@abbvie.com::ac4000c8-7358-4c3f-8f13-2cd78eabf21d" providerId="AD" clId="Web-{05E03791-7A89-34D1-6E48-88D1DA2437C9}" dt="2022-06-24T08:01:39.087" v="327" actId="20577"/>
      <pc:docMkLst>
        <pc:docMk/>
      </pc:docMkLst>
      <pc:sldChg chg="del">
        <pc:chgData name="Huynh, Rose" userId="S::rose.huynh@abbvie.com::ac4000c8-7358-4c3f-8f13-2cd78eabf21d" providerId="AD" clId="Web-{05E03791-7A89-34D1-6E48-88D1DA2437C9}" dt="2022-06-24T07:49:48.226" v="303"/>
        <pc:sldMkLst>
          <pc:docMk/>
          <pc:sldMk cId="492981855" sldId="298"/>
        </pc:sldMkLst>
      </pc:sldChg>
      <pc:sldChg chg="modSp modNotes">
        <pc:chgData name="Huynh, Rose" userId="S::rose.huynh@abbvie.com::ac4000c8-7358-4c3f-8f13-2cd78eabf21d" providerId="AD" clId="Web-{05E03791-7A89-34D1-6E48-88D1DA2437C9}" dt="2022-06-24T07:49:02.069" v="300" actId="20577"/>
        <pc:sldMkLst>
          <pc:docMk/>
          <pc:sldMk cId="1565722497" sldId="576"/>
        </pc:sldMkLst>
        <pc:spChg chg="mod">
          <ac:chgData name="Huynh, Rose" userId="S::rose.huynh@abbvie.com::ac4000c8-7358-4c3f-8f13-2cd78eabf21d" providerId="AD" clId="Web-{05E03791-7A89-34D1-6E48-88D1DA2437C9}" dt="2022-06-24T07:49:02.069" v="300" actId="20577"/>
          <ac:spMkLst>
            <pc:docMk/>
            <pc:sldMk cId="1565722497" sldId="576"/>
            <ac:spMk id="5" creationId="{CE93E483-3AB2-9528-DC4B-9AD0D9F49133}"/>
          </ac:spMkLst>
        </pc:spChg>
      </pc:sldChg>
      <pc:sldChg chg="modSp">
        <pc:chgData name="Huynh, Rose" userId="S::rose.huynh@abbvie.com::ac4000c8-7358-4c3f-8f13-2cd78eabf21d" providerId="AD" clId="Web-{05E03791-7A89-34D1-6E48-88D1DA2437C9}" dt="2022-06-24T07:21:54.919" v="291" actId="20577"/>
        <pc:sldMkLst>
          <pc:docMk/>
          <pc:sldMk cId="3257889877" sldId="584"/>
        </pc:sldMkLst>
        <pc:spChg chg="mod">
          <ac:chgData name="Huynh, Rose" userId="S::rose.huynh@abbvie.com::ac4000c8-7358-4c3f-8f13-2cd78eabf21d" providerId="AD" clId="Web-{05E03791-7A89-34D1-6E48-88D1DA2437C9}" dt="2022-06-24T07:21:54.919" v="291" actId="20577"/>
          <ac:spMkLst>
            <pc:docMk/>
            <pc:sldMk cId="3257889877" sldId="584"/>
            <ac:spMk id="8" creationId="{FEC5F7D8-6BCB-C094-AC76-2547639FE2EF}"/>
          </ac:spMkLst>
        </pc:spChg>
      </pc:sldChg>
      <pc:sldChg chg="add del">
        <pc:chgData name="Huynh, Rose" userId="S::rose.huynh@abbvie.com::ac4000c8-7358-4c3f-8f13-2cd78eabf21d" providerId="AD" clId="Web-{05E03791-7A89-34D1-6E48-88D1DA2437C9}" dt="2022-06-24T07:49:26.710" v="302"/>
        <pc:sldMkLst>
          <pc:docMk/>
          <pc:sldMk cId="3677003515" sldId="631"/>
        </pc:sldMkLst>
      </pc:sldChg>
      <pc:sldChg chg="addSp delSp modSp mod setBg setClrOvrMap modNotes">
        <pc:chgData name="Huynh, Rose" userId="S::rose.huynh@abbvie.com::ac4000c8-7358-4c3f-8f13-2cd78eabf21d" providerId="AD" clId="Web-{05E03791-7A89-34D1-6E48-88D1DA2437C9}" dt="2022-06-24T08:01:39.087" v="327" actId="20577"/>
        <pc:sldMkLst>
          <pc:docMk/>
          <pc:sldMk cId="707577043" sldId="634"/>
        </pc:sldMkLst>
        <pc:spChg chg="mod">
          <ac:chgData name="Huynh, Rose" userId="S::rose.huynh@abbvie.com::ac4000c8-7358-4c3f-8f13-2cd78eabf21d" providerId="AD" clId="Web-{05E03791-7A89-34D1-6E48-88D1DA2437C9}" dt="2022-06-24T08:01:39.087" v="327" actId="20577"/>
          <ac:spMkLst>
            <pc:docMk/>
            <pc:sldMk cId="707577043" sldId="634"/>
            <ac:spMk id="2" creationId="{677D42C8-2578-1005-1EA2-A4754D32092A}"/>
          </ac:spMkLst>
        </pc:spChg>
        <pc:spChg chg="add del">
          <ac:chgData name="Huynh, Rose" userId="S::rose.huynh@abbvie.com::ac4000c8-7358-4c3f-8f13-2cd78eabf21d" providerId="AD" clId="Web-{05E03791-7A89-34D1-6E48-88D1DA2437C9}" dt="2022-06-24T08:00:26.384" v="326"/>
          <ac:spMkLst>
            <pc:docMk/>
            <pc:sldMk cId="707577043" sldId="634"/>
            <ac:spMk id="8" creationId="{E49CC64F-7275-4E33-961B-0C5CDC439875}"/>
          </ac:spMkLst>
        </pc:spChg>
        <pc:spChg chg="add">
          <ac:chgData name="Huynh, Rose" userId="S::rose.huynh@abbvie.com::ac4000c8-7358-4c3f-8f13-2cd78eabf21d" providerId="AD" clId="Web-{05E03791-7A89-34D1-6E48-88D1DA2437C9}" dt="2022-06-24T08:00:26.384" v="326"/>
          <ac:spMkLst>
            <pc:docMk/>
            <pc:sldMk cId="707577043" sldId="634"/>
            <ac:spMk id="13" creationId="{F72D119F-8562-42DA-AE9A-70D44FDCFD12}"/>
          </ac:spMkLst>
        </pc:spChg>
        <pc:picChg chg="add del mod">
          <ac:chgData name="Huynh, Rose" userId="S::rose.huynh@abbvie.com::ac4000c8-7358-4c3f-8f13-2cd78eabf21d" providerId="AD" clId="Web-{05E03791-7A89-34D1-6E48-88D1DA2437C9}" dt="2022-06-24T07:59:04.071" v="323"/>
          <ac:picMkLst>
            <pc:docMk/>
            <pc:sldMk cId="707577043" sldId="634"/>
            <ac:picMk id="3" creationId="{206FF482-AF0A-E809-6AEB-52F00DA89DBD}"/>
          </ac:picMkLst>
        </pc:picChg>
        <pc:picChg chg="add mod">
          <ac:chgData name="Huynh, Rose" userId="S::rose.huynh@abbvie.com::ac4000c8-7358-4c3f-8f13-2cd78eabf21d" providerId="AD" clId="Web-{05E03791-7A89-34D1-6E48-88D1DA2437C9}" dt="2022-06-24T08:00:26.384" v="326"/>
          <ac:picMkLst>
            <pc:docMk/>
            <pc:sldMk cId="707577043" sldId="634"/>
            <ac:picMk id="4" creationId="{7FC6BD13-B9FF-D429-4EDE-C9E418AB0F19}"/>
          </ac:picMkLst>
        </pc:picChg>
        <pc:picChg chg="add mod ord">
          <ac:chgData name="Huynh, Rose" userId="S::rose.huynh@abbvie.com::ac4000c8-7358-4c3f-8f13-2cd78eabf21d" providerId="AD" clId="Web-{05E03791-7A89-34D1-6E48-88D1DA2437C9}" dt="2022-06-24T08:00:26.384" v="326"/>
          <ac:picMkLst>
            <pc:docMk/>
            <pc:sldMk cId="707577043" sldId="634"/>
            <ac:picMk id="5" creationId="{27620453-85AC-E6B8-1392-6D3B6CFA1B2A}"/>
          </ac:picMkLst>
        </pc:picChg>
      </pc:sldChg>
      <pc:sldChg chg="modNotes">
        <pc:chgData name="Huynh, Rose" userId="S::rose.huynh@abbvie.com::ac4000c8-7358-4c3f-8f13-2cd78eabf21d" providerId="AD" clId="Web-{05E03791-7A89-34D1-6E48-88D1DA2437C9}" dt="2022-06-24T07:10:53.026" v="230"/>
        <pc:sldMkLst>
          <pc:docMk/>
          <pc:sldMk cId="1464497098" sldId="635"/>
        </pc:sldMkLst>
      </pc:sldChg>
      <pc:sldChg chg="delSp">
        <pc:chgData name="Huynh, Rose" userId="S::rose.huynh@abbvie.com::ac4000c8-7358-4c3f-8f13-2cd78eabf21d" providerId="AD" clId="Web-{05E03791-7A89-34D1-6E48-88D1DA2437C9}" dt="2022-06-24T06:58:49.648" v="209"/>
        <pc:sldMkLst>
          <pc:docMk/>
          <pc:sldMk cId="2002378649" sldId="636"/>
        </pc:sldMkLst>
        <pc:spChg chg="del">
          <ac:chgData name="Huynh, Rose" userId="S::rose.huynh@abbvie.com::ac4000c8-7358-4c3f-8f13-2cd78eabf21d" providerId="AD" clId="Web-{05E03791-7A89-34D1-6E48-88D1DA2437C9}" dt="2022-06-24T06:58:49.648" v="209"/>
          <ac:spMkLst>
            <pc:docMk/>
            <pc:sldMk cId="2002378649" sldId="636"/>
            <ac:spMk id="5" creationId="{CE93E483-3AB2-9528-DC4B-9AD0D9F49133}"/>
          </ac:spMkLst>
        </pc:spChg>
      </pc:sldChg>
      <pc:sldChg chg="modSp add ord replId">
        <pc:chgData name="Huynh, Rose" userId="S::rose.huynh@abbvie.com::ac4000c8-7358-4c3f-8f13-2cd78eabf21d" providerId="AD" clId="Web-{05E03791-7A89-34D1-6E48-88D1DA2437C9}" dt="2022-06-24T07:50:19.038" v="312" actId="20577"/>
        <pc:sldMkLst>
          <pc:docMk/>
          <pc:sldMk cId="3474342025" sldId="638"/>
        </pc:sldMkLst>
        <pc:spChg chg="mod">
          <ac:chgData name="Huynh, Rose" userId="S::rose.huynh@abbvie.com::ac4000c8-7358-4c3f-8f13-2cd78eabf21d" providerId="AD" clId="Web-{05E03791-7A89-34D1-6E48-88D1DA2437C9}" dt="2022-06-24T07:50:19.038" v="312" actId="20577"/>
          <ac:spMkLst>
            <pc:docMk/>
            <pc:sldMk cId="3474342025" sldId="638"/>
            <ac:spMk id="2" creationId="{C5F136CE-2DA6-91F3-46E8-990A6F7A9917}"/>
          </ac:spMkLst>
        </pc:spChg>
      </pc:sldChg>
    </pc:docChg>
  </pc:docChgLst>
  <pc:docChgLst>
    <pc:chgData name="Schneider, Kathryn" userId="8b7dd1b9-5b49-474b-b123-84af148715e8" providerId="ADAL" clId="{DC40F1FD-2E4B-4519-B61B-6924341B8F46}"/>
    <pc:docChg chg="undo redo custSel addSld delSld modSld sldOrd addSection delSection modSection">
      <pc:chgData name="Schneider, Kathryn" userId="8b7dd1b9-5b49-474b-b123-84af148715e8" providerId="ADAL" clId="{DC40F1FD-2E4B-4519-B61B-6924341B8F46}" dt="2022-06-24T05:24:42.250" v="5896" actId="5793"/>
      <pc:docMkLst>
        <pc:docMk/>
      </pc:docMkLst>
      <pc:sldChg chg="addSp delSp modSp add del mod">
        <pc:chgData name="Schneider, Kathryn" userId="8b7dd1b9-5b49-474b-b123-84af148715e8" providerId="ADAL" clId="{DC40F1FD-2E4B-4519-B61B-6924341B8F46}" dt="2022-06-23T14:56:30.674" v="2134" actId="2696"/>
        <pc:sldMkLst>
          <pc:docMk/>
          <pc:sldMk cId="657149807" sldId="256"/>
        </pc:sldMkLst>
        <pc:spChg chg="del">
          <ac:chgData name="Schneider, Kathryn" userId="8b7dd1b9-5b49-474b-b123-84af148715e8" providerId="ADAL" clId="{DC40F1FD-2E4B-4519-B61B-6924341B8F46}" dt="2022-06-23T14:51:38.749" v="2083" actId="478"/>
          <ac:spMkLst>
            <pc:docMk/>
            <pc:sldMk cId="657149807" sldId="256"/>
            <ac:spMk id="2" creationId="{00000000-0000-0000-0000-000000000000}"/>
          </ac:spMkLst>
        </pc:spChg>
        <pc:spChg chg="del">
          <ac:chgData name="Schneider, Kathryn" userId="8b7dd1b9-5b49-474b-b123-84af148715e8" providerId="ADAL" clId="{DC40F1FD-2E4B-4519-B61B-6924341B8F46}" dt="2022-06-23T14:51:43.002" v="2084" actId="478"/>
          <ac:spMkLst>
            <pc:docMk/>
            <pc:sldMk cId="657149807" sldId="256"/>
            <ac:spMk id="3" creationId="{00000000-0000-0000-0000-000000000000}"/>
          </ac:spMkLst>
        </pc:spChg>
        <pc:spChg chg="add mod">
          <ac:chgData name="Schneider, Kathryn" userId="8b7dd1b9-5b49-474b-b123-84af148715e8" providerId="ADAL" clId="{DC40F1FD-2E4B-4519-B61B-6924341B8F46}" dt="2022-06-23T14:53:05.512" v="2098" actId="1076"/>
          <ac:spMkLst>
            <pc:docMk/>
            <pc:sldMk cId="657149807" sldId="256"/>
            <ac:spMk id="4" creationId="{42A0A439-D9AA-E263-916D-09C61170E572}"/>
          </ac:spMkLst>
        </pc:spChg>
        <pc:spChg chg="del">
          <ac:chgData name="Schneider, Kathryn" userId="8b7dd1b9-5b49-474b-b123-84af148715e8" providerId="ADAL" clId="{DC40F1FD-2E4B-4519-B61B-6924341B8F46}" dt="2022-06-23T14:51:35.861" v="2082" actId="478"/>
          <ac:spMkLst>
            <pc:docMk/>
            <pc:sldMk cId="657149807" sldId="256"/>
            <ac:spMk id="6" creationId="{00000000-0000-0000-0000-000000000000}"/>
          </ac:spMkLst>
        </pc:spChg>
        <pc:spChg chg="del">
          <ac:chgData name="Schneider, Kathryn" userId="8b7dd1b9-5b49-474b-b123-84af148715e8" providerId="ADAL" clId="{DC40F1FD-2E4B-4519-B61B-6924341B8F46}" dt="2022-06-23T14:51:45.266" v="2085" actId="478"/>
          <ac:spMkLst>
            <pc:docMk/>
            <pc:sldMk cId="657149807" sldId="256"/>
            <ac:spMk id="7" creationId="{00000000-0000-0000-0000-000000000000}"/>
          </ac:spMkLst>
        </pc:spChg>
        <pc:spChg chg="del">
          <ac:chgData name="Schneider, Kathryn" userId="8b7dd1b9-5b49-474b-b123-84af148715e8" providerId="ADAL" clId="{DC40F1FD-2E4B-4519-B61B-6924341B8F46}" dt="2022-06-23T14:51:43.002" v="2084" actId="478"/>
          <ac:spMkLst>
            <pc:docMk/>
            <pc:sldMk cId="657149807" sldId="256"/>
            <ac:spMk id="8" creationId="{00000000-0000-0000-0000-000000000000}"/>
          </ac:spMkLst>
        </pc:spChg>
        <pc:spChg chg="del">
          <ac:chgData name="Schneider, Kathryn" userId="8b7dd1b9-5b49-474b-b123-84af148715e8" providerId="ADAL" clId="{DC40F1FD-2E4B-4519-B61B-6924341B8F46}" dt="2022-06-23T14:51:43.002" v="2084" actId="478"/>
          <ac:spMkLst>
            <pc:docMk/>
            <pc:sldMk cId="657149807" sldId="256"/>
            <ac:spMk id="9" creationId="{00000000-0000-0000-0000-000000000000}"/>
          </ac:spMkLst>
        </pc:spChg>
        <pc:spChg chg="del">
          <ac:chgData name="Schneider, Kathryn" userId="8b7dd1b9-5b49-474b-b123-84af148715e8" providerId="ADAL" clId="{DC40F1FD-2E4B-4519-B61B-6924341B8F46}" dt="2022-06-23T14:51:43.002" v="2084" actId="478"/>
          <ac:spMkLst>
            <pc:docMk/>
            <pc:sldMk cId="657149807" sldId="256"/>
            <ac:spMk id="10" creationId="{FCD89F97-9AF9-4BE4-9C21-3BE18321CBEF}"/>
          </ac:spMkLst>
        </pc:spChg>
        <pc:spChg chg="del">
          <ac:chgData name="Schneider, Kathryn" userId="8b7dd1b9-5b49-474b-b123-84af148715e8" providerId="ADAL" clId="{DC40F1FD-2E4B-4519-B61B-6924341B8F46}" dt="2022-06-23T14:51:43.002" v="2084" actId="478"/>
          <ac:spMkLst>
            <pc:docMk/>
            <pc:sldMk cId="657149807" sldId="256"/>
            <ac:spMk id="11" creationId="{00000000-0000-0000-0000-000000000000}"/>
          </ac:spMkLst>
        </pc:spChg>
        <pc:spChg chg="add del">
          <ac:chgData name="Schneider, Kathryn" userId="8b7dd1b9-5b49-474b-b123-84af148715e8" providerId="ADAL" clId="{DC40F1FD-2E4B-4519-B61B-6924341B8F46}" dt="2022-06-23T14:53:18.364" v="2100" actId="478"/>
          <ac:spMkLst>
            <pc:docMk/>
            <pc:sldMk cId="657149807" sldId="256"/>
            <ac:spMk id="12" creationId="{2F140DD2-DA3F-6C06-554E-2D935A325B80}"/>
          </ac:spMkLst>
        </pc:spChg>
      </pc:sldChg>
      <pc:sldChg chg="addSp modSp mod ord modShow modNotesTx">
        <pc:chgData name="Schneider, Kathryn" userId="8b7dd1b9-5b49-474b-b123-84af148715e8" providerId="ADAL" clId="{DC40F1FD-2E4B-4519-B61B-6924341B8F46}" dt="2022-06-23T22:01:27.041" v="4788"/>
        <pc:sldMkLst>
          <pc:docMk/>
          <pc:sldMk cId="492981855" sldId="298"/>
        </pc:sldMkLst>
        <pc:spChg chg="mod">
          <ac:chgData name="Schneider, Kathryn" userId="8b7dd1b9-5b49-474b-b123-84af148715e8" providerId="ADAL" clId="{DC40F1FD-2E4B-4519-B61B-6924341B8F46}" dt="2022-06-23T13:26:28.997" v="312" actId="1076"/>
          <ac:spMkLst>
            <pc:docMk/>
            <pc:sldMk cId="492981855" sldId="298"/>
            <ac:spMk id="21" creationId="{BAD55452-8E1E-49A2-97A0-0B43BE4A3E2D}"/>
          </ac:spMkLst>
        </pc:spChg>
        <pc:spChg chg="mod">
          <ac:chgData name="Schneider, Kathryn" userId="8b7dd1b9-5b49-474b-b123-84af148715e8" providerId="ADAL" clId="{DC40F1FD-2E4B-4519-B61B-6924341B8F46}" dt="2022-06-23T13:26:28.997" v="312" actId="1076"/>
          <ac:spMkLst>
            <pc:docMk/>
            <pc:sldMk cId="492981855" sldId="298"/>
            <ac:spMk id="51" creationId="{7768361D-1F41-DB47-A728-970AADE2A161}"/>
          </ac:spMkLst>
        </pc:spChg>
        <pc:spChg chg="mod">
          <ac:chgData name="Schneider, Kathryn" userId="8b7dd1b9-5b49-474b-b123-84af148715e8" providerId="ADAL" clId="{DC40F1FD-2E4B-4519-B61B-6924341B8F46}" dt="2022-06-23T13:26:28.997" v="312" actId="1076"/>
          <ac:spMkLst>
            <pc:docMk/>
            <pc:sldMk cId="492981855" sldId="298"/>
            <ac:spMk id="61" creationId="{E3D668E8-8785-7B4E-9055-1C3C2EE64B20}"/>
          </ac:spMkLst>
        </pc:spChg>
        <pc:spChg chg="mod">
          <ac:chgData name="Schneider, Kathryn" userId="8b7dd1b9-5b49-474b-b123-84af148715e8" providerId="ADAL" clId="{DC40F1FD-2E4B-4519-B61B-6924341B8F46}" dt="2022-06-23T13:26:39.995" v="313" actId="14100"/>
          <ac:spMkLst>
            <pc:docMk/>
            <pc:sldMk cId="492981855" sldId="298"/>
            <ac:spMk id="63" creationId="{EA6F2407-CC0D-D44D-BAB8-EE2B754784C1}"/>
          </ac:spMkLst>
        </pc:spChg>
        <pc:spChg chg="mod">
          <ac:chgData name="Schneider, Kathryn" userId="8b7dd1b9-5b49-474b-b123-84af148715e8" providerId="ADAL" clId="{DC40F1FD-2E4B-4519-B61B-6924341B8F46}" dt="2022-06-23T13:26:28.997" v="312" actId="1076"/>
          <ac:spMkLst>
            <pc:docMk/>
            <pc:sldMk cId="492981855" sldId="298"/>
            <ac:spMk id="64" creationId="{9BE6CE64-EE20-F040-85D4-AC87104D5A6B}"/>
          </ac:spMkLst>
        </pc:spChg>
        <pc:spChg chg="mod">
          <ac:chgData name="Schneider, Kathryn" userId="8b7dd1b9-5b49-474b-b123-84af148715e8" providerId="ADAL" clId="{DC40F1FD-2E4B-4519-B61B-6924341B8F46}" dt="2022-06-23T13:26:28.997" v="312" actId="1076"/>
          <ac:spMkLst>
            <pc:docMk/>
            <pc:sldMk cId="492981855" sldId="298"/>
            <ac:spMk id="67" creationId="{DF8D0BBD-818E-AB43-9199-F830B75316AE}"/>
          </ac:spMkLst>
        </pc:spChg>
        <pc:picChg chg="add mod">
          <ac:chgData name="Schneider, Kathryn" userId="8b7dd1b9-5b49-474b-b123-84af148715e8" providerId="ADAL" clId="{DC40F1FD-2E4B-4519-B61B-6924341B8F46}" dt="2022-06-23T16:13:56.871" v="2839" actId="1076"/>
          <ac:picMkLst>
            <pc:docMk/>
            <pc:sldMk cId="492981855" sldId="298"/>
            <ac:picMk id="3074" creationId="{2F133E03-F158-B703-A03F-18A1CA78A270}"/>
          </ac:picMkLst>
        </pc:picChg>
        <pc:cxnChg chg="mod">
          <ac:chgData name="Schneider, Kathryn" userId="8b7dd1b9-5b49-474b-b123-84af148715e8" providerId="ADAL" clId="{DC40F1FD-2E4B-4519-B61B-6924341B8F46}" dt="2022-06-23T13:26:28.997" v="312" actId="1076"/>
          <ac:cxnSpMkLst>
            <pc:docMk/>
            <pc:sldMk cId="492981855" sldId="298"/>
            <ac:cxnSpMk id="66" creationId="{AD319E24-C721-0B4A-860E-A047D0088319}"/>
          </ac:cxnSpMkLst>
        </pc:cxnChg>
      </pc:sldChg>
      <pc:sldChg chg="del">
        <pc:chgData name="Schneider, Kathryn" userId="8b7dd1b9-5b49-474b-b123-84af148715e8" providerId="ADAL" clId="{DC40F1FD-2E4B-4519-B61B-6924341B8F46}" dt="2022-06-23T19:16:44.007" v="3635" actId="2696"/>
        <pc:sldMkLst>
          <pc:docMk/>
          <pc:sldMk cId="1078866470" sldId="325"/>
        </pc:sldMkLst>
      </pc:sldChg>
      <pc:sldChg chg="modSp mod">
        <pc:chgData name="Schneider, Kathryn" userId="8b7dd1b9-5b49-474b-b123-84af148715e8" providerId="ADAL" clId="{DC40F1FD-2E4B-4519-B61B-6924341B8F46}" dt="2022-06-23T19:17:50.997" v="3664" actId="20577"/>
        <pc:sldMkLst>
          <pc:docMk/>
          <pc:sldMk cId="2078942672" sldId="432"/>
        </pc:sldMkLst>
        <pc:spChg chg="mod">
          <ac:chgData name="Schneider, Kathryn" userId="8b7dd1b9-5b49-474b-b123-84af148715e8" providerId="ADAL" clId="{DC40F1FD-2E4B-4519-B61B-6924341B8F46}" dt="2022-06-23T16:35:15.932" v="3160" actId="207"/>
          <ac:spMkLst>
            <pc:docMk/>
            <pc:sldMk cId="2078942672" sldId="432"/>
            <ac:spMk id="2" creationId="{100CDEF3-5D3B-4C84-9658-CCAE3683FD7D}"/>
          </ac:spMkLst>
        </pc:spChg>
        <pc:spChg chg="mod">
          <ac:chgData name="Schneider, Kathryn" userId="8b7dd1b9-5b49-474b-b123-84af148715e8" providerId="ADAL" clId="{DC40F1FD-2E4B-4519-B61B-6924341B8F46}" dt="2022-06-23T19:17:50.997" v="3664" actId="20577"/>
          <ac:spMkLst>
            <pc:docMk/>
            <pc:sldMk cId="2078942672" sldId="432"/>
            <ac:spMk id="4" creationId="{00000000-0000-0000-0000-000000000000}"/>
          </ac:spMkLst>
        </pc:spChg>
      </pc:sldChg>
      <pc:sldChg chg="addSp delSp modSp add del mod">
        <pc:chgData name="Schneider, Kathryn" userId="8b7dd1b9-5b49-474b-b123-84af148715e8" providerId="ADAL" clId="{DC40F1FD-2E4B-4519-B61B-6924341B8F46}" dt="2022-06-23T19:12:51.599" v="3620" actId="2696"/>
        <pc:sldMkLst>
          <pc:docMk/>
          <pc:sldMk cId="2474846563" sldId="448"/>
        </pc:sldMkLst>
        <pc:spChg chg="add del mod">
          <ac:chgData name="Schneider, Kathryn" userId="8b7dd1b9-5b49-474b-b123-84af148715e8" providerId="ADAL" clId="{DC40F1FD-2E4B-4519-B61B-6924341B8F46}" dt="2022-06-23T19:07:50.517" v="3469" actId="478"/>
          <ac:spMkLst>
            <pc:docMk/>
            <pc:sldMk cId="2474846563" sldId="448"/>
            <ac:spMk id="3" creationId="{91D0FDD6-BC92-16D4-4812-1EE809F980C2}"/>
          </ac:spMkLst>
        </pc:spChg>
        <pc:spChg chg="del mod">
          <ac:chgData name="Schneider, Kathryn" userId="8b7dd1b9-5b49-474b-b123-84af148715e8" providerId="ADAL" clId="{DC40F1FD-2E4B-4519-B61B-6924341B8F46}" dt="2022-06-23T19:08:05.508" v="3471" actId="21"/>
          <ac:spMkLst>
            <pc:docMk/>
            <pc:sldMk cId="2474846563" sldId="448"/>
            <ac:spMk id="5" creationId="{40199744-7E93-4041-86D0-0E56D329794D}"/>
          </ac:spMkLst>
        </pc:spChg>
        <pc:spChg chg="del mod">
          <ac:chgData name="Schneider, Kathryn" userId="8b7dd1b9-5b49-474b-b123-84af148715e8" providerId="ADAL" clId="{DC40F1FD-2E4B-4519-B61B-6924341B8F46}" dt="2022-06-23T19:07:47.235" v="3468" actId="478"/>
          <ac:spMkLst>
            <pc:docMk/>
            <pc:sldMk cId="2474846563" sldId="448"/>
            <ac:spMk id="8" creationId="{073FF666-44D0-4259-B97D-C8B3D900F818}"/>
          </ac:spMkLst>
        </pc:spChg>
        <pc:spChg chg="del mod">
          <ac:chgData name="Schneider, Kathryn" userId="8b7dd1b9-5b49-474b-b123-84af148715e8" providerId="ADAL" clId="{DC40F1FD-2E4B-4519-B61B-6924341B8F46}" dt="2022-06-23T19:08:05.508" v="3471" actId="21"/>
          <ac:spMkLst>
            <pc:docMk/>
            <pc:sldMk cId="2474846563" sldId="448"/>
            <ac:spMk id="49" creationId="{479AC6B7-CF14-4D7B-BA44-68A81732B793}"/>
          </ac:spMkLst>
        </pc:spChg>
        <pc:spChg chg="del mod">
          <ac:chgData name="Schneider, Kathryn" userId="8b7dd1b9-5b49-474b-b123-84af148715e8" providerId="ADAL" clId="{DC40F1FD-2E4B-4519-B61B-6924341B8F46}" dt="2022-06-23T19:08:05.508" v="3471" actId="21"/>
          <ac:spMkLst>
            <pc:docMk/>
            <pc:sldMk cId="2474846563" sldId="448"/>
            <ac:spMk id="50" creationId="{CD9DEB24-B516-41CA-B4A4-2757E01079CD}"/>
          </ac:spMkLst>
        </pc:spChg>
        <pc:spChg chg="del mod">
          <ac:chgData name="Schneider, Kathryn" userId="8b7dd1b9-5b49-474b-b123-84af148715e8" providerId="ADAL" clId="{DC40F1FD-2E4B-4519-B61B-6924341B8F46}" dt="2022-06-23T19:08:05.508" v="3471" actId="21"/>
          <ac:spMkLst>
            <pc:docMk/>
            <pc:sldMk cId="2474846563" sldId="448"/>
            <ac:spMk id="51" creationId="{5B6949F2-51BE-4E3B-AA8B-FFEF4A22C6A8}"/>
          </ac:spMkLst>
        </pc:spChg>
        <pc:spChg chg="del mod">
          <ac:chgData name="Schneider, Kathryn" userId="8b7dd1b9-5b49-474b-b123-84af148715e8" providerId="ADAL" clId="{DC40F1FD-2E4B-4519-B61B-6924341B8F46}" dt="2022-06-23T19:08:05.508" v="3471" actId="21"/>
          <ac:spMkLst>
            <pc:docMk/>
            <pc:sldMk cId="2474846563" sldId="448"/>
            <ac:spMk id="52" creationId="{92FEA426-B1D6-4D43-87AC-76864A73D018}"/>
          </ac:spMkLst>
        </pc:spChg>
        <pc:spChg chg="del mod">
          <ac:chgData name="Schneider, Kathryn" userId="8b7dd1b9-5b49-474b-b123-84af148715e8" providerId="ADAL" clId="{DC40F1FD-2E4B-4519-B61B-6924341B8F46}" dt="2022-06-23T19:08:05.508" v="3471" actId="21"/>
          <ac:spMkLst>
            <pc:docMk/>
            <pc:sldMk cId="2474846563" sldId="448"/>
            <ac:spMk id="53" creationId="{3383F92C-E4F5-4141-AE3E-19C612987EF0}"/>
          </ac:spMkLst>
        </pc:spChg>
        <pc:spChg chg="del mod">
          <ac:chgData name="Schneider, Kathryn" userId="8b7dd1b9-5b49-474b-b123-84af148715e8" providerId="ADAL" clId="{DC40F1FD-2E4B-4519-B61B-6924341B8F46}" dt="2022-06-23T19:08:05.508" v="3471" actId="21"/>
          <ac:spMkLst>
            <pc:docMk/>
            <pc:sldMk cId="2474846563" sldId="448"/>
            <ac:spMk id="54" creationId="{925926B0-5652-47D4-8713-EBABA9935412}"/>
          </ac:spMkLst>
        </pc:spChg>
        <pc:spChg chg="del mod">
          <ac:chgData name="Schneider, Kathryn" userId="8b7dd1b9-5b49-474b-b123-84af148715e8" providerId="ADAL" clId="{DC40F1FD-2E4B-4519-B61B-6924341B8F46}" dt="2022-06-23T19:08:05.508" v="3471" actId="21"/>
          <ac:spMkLst>
            <pc:docMk/>
            <pc:sldMk cId="2474846563" sldId="448"/>
            <ac:spMk id="55" creationId="{3B4BFA3F-8A75-4E09-90EB-49206D17C80F}"/>
          </ac:spMkLst>
        </pc:spChg>
        <pc:spChg chg="del mod">
          <ac:chgData name="Schneider, Kathryn" userId="8b7dd1b9-5b49-474b-b123-84af148715e8" providerId="ADAL" clId="{DC40F1FD-2E4B-4519-B61B-6924341B8F46}" dt="2022-06-23T19:08:05.508" v="3471" actId="21"/>
          <ac:spMkLst>
            <pc:docMk/>
            <pc:sldMk cId="2474846563" sldId="448"/>
            <ac:spMk id="56" creationId="{56A34C2B-28F1-426D-8DA0-48909697BC5A}"/>
          </ac:spMkLst>
        </pc:spChg>
        <pc:spChg chg="del mod">
          <ac:chgData name="Schneider, Kathryn" userId="8b7dd1b9-5b49-474b-b123-84af148715e8" providerId="ADAL" clId="{DC40F1FD-2E4B-4519-B61B-6924341B8F46}" dt="2022-06-23T19:08:05.508" v="3471" actId="21"/>
          <ac:spMkLst>
            <pc:docMk/>
            <pc:sldMk cId="2474846563" sldId="448"/>
            <ac:spMk id="57" creationId="{27309EB7-E501-4841-BA2F-3D0CF2CF5F36}"/>
          </ac:spMkLst>
        </pc:spChg>
        <pc:spChg chg="del mod">
          <ac:chgData name="Schneider, Kathryn" userId="8b7dd1b9-5b49-474b-b123-84af148715e8" providerId="ADAL" clId="{DC40F1FD-2E4B-4519-B61B-6924341B8F46}" dt="2022-06-23T19:08:05.508" v="3471" actId="21"/>
          <ac:spMkLst>
            <pc:docMk/>
            <pc:sldMk cId="2474846563" sldId="448"/>
            <ac:spMk id="58" creationId="{09A54114-0504-4AC3-8376-17DE940DEA11}"/>
          </ac:spMkLst>
        </pc:spChg>
        <pc:spChg chg="del mod">
          <ac:chgData name="Schneider, Kathryn" userId="8b7dd1b9-5b49-474b-b123-84af148715e8" providerId="ADAL" clId="{DC40F1FD-2E4B-4519-B61B-6924341B8F46}" dt="2022-06-23T19:08:05.508" v="3471" actId="21"/>
          <ac:spMkLst>
            <pc:docMk/>
            <pc:sldMk cId="2474846563" sldId="448"/>
            <ac:spMk id="59" creationId="{B1DA3356-0E9F-4FF4-8C41-A58E98A05C50}"/>
          </ac:spMkLst>
        </pc:spChg>
        <pc:spChg chg="del mod">
          <ac:chgData name="Schneider, Kathryn" userId="8b7dd1b9-5b49-474b-b123-84af148715e8" providerId="ADAL" clId="{DC40F1FD-2E4B-4519-B61B-6924341B8F46}" dt="2022-06-23T19:08:05.508" v="3471" actId="21"/>
          <ac:spMkLst>
            <pc:docMk/>
            <pc:sldMk cId="2474846563" sldId="448"/>
            <ac:spMk id="60" creationId="{E656E40D-3374-4530-B96D-2576F863F2FD}"/>
          </ac:spMkLst>
        </pc:spChg>
        <pc:cxnChg chg="del">
          <ac:chgData name="Schneider, Kathryn" userId="8b7dd1b9-5b49-474b-b123-84af148715e8" providerId="ADAL" clId="{DC40F1FD-2E4B-4519-B61B-6924341B8F46}" dt="2022-06-23T19:12:44.274" v="3619" actId="478"/>
          <ac:cxnSpMkLst>
            <pc:docMk/>
            <pc:sldMk cId="2474846563" sldId="448"/>
            <ac:cxnSpMk id="66" creationId="{9C07034B-897A-40CE-98FC-E6E389DCADB5}"/>
          </ac:cxnSpMkLst>
        </pc:cxnChg>
        <pc:cxnChg chg="del mod">
          <ac:chgData name="Schneider, Kathryn" userId="8b7dd1b9-5b49-474b-b123-84af148715e8" providerId="ADAL" clId="{DC40F1FD-2E4B-4519-B61B-6924341B8F46}" dt="2022-06-23T19:08:05.508" v="3471" actId="21"/>
          <ac:cxnSpMkLst>
            <pc:docMk/>
            <pc:sldMk cId="2474846563" sldId="448"/>
            <ac:cxnSpMk id="85" creationId="{60C7EF00-232B-4EBC-ACBA-428486C3CC29}"/>
          </ac:cxnSpMkLst>
        </pc:cxnChg>
      </pc:sldChg>
      <pc:sldChg chg="del">
        <pc:chgData name="Schneider, Kathryn" userId="8b7dd1b9-5b49-474b-b123-84af148715e8" providerId="ADAL" clId="{DC40F1FD-2E4B-4519-B61B-6924341B8F46}" dt="2022-06-23T19:17:16.294" v="3645" actId="2696"/>
        <pc:sldMkLst>
          <pc:docMk/>
          <pc:sldMk cId="2132043797" sldId="476"/>
        </pc:sldMkLst>
      </pc:sldChg>
      <pc:sldChg chg="del">
        <pc:chgData name="Schneider, Kathryn" userId="8b7dd1b9-5b49-474b-b123-84af148715e8" providerId="ADAL" clId="{DC40F1FD-2E4B-4519-B61B-6924341B8F46}" dt="2022-06-23T19:15:49.792" v="3625" actId="2696"/>
        <pc:sldMkLst>
          <pc:docMk/>
          <pc:sldMk cId="1452765725" sldId="483"/>
        </pc:sldMkLst>
      </pc:sldChg>
      <pc:sldChg chg="del">
        <pc:chgData name="Schneider, Kathryn" userId="8b7dd1b9-5b49-474b-b123-84af148715e8" providerId="ADAL" clId="{DC40F1FD-2E4B-4519-B61B-6924341B8F46}" dt="2022-06-23T19:16:51.969" v="3637" actId="2696"/>
        <pc:sldMkLst>
          <pc:docMk/>
          <pc:sldMk cId="1220923562" sldId="489"/>
        </pc:sldMkLst>
      </pc:sldChg>
      <pc:sldChg chg="del">
        <pc:chgData name="Schneider, Kathryn" userId="8b7dd1b9-5b49-474b-b123-84af148715e8" providerId="ADAL" clId="{DC40F1FD-2E4B-4519-B61B-6924341B8F46}" dt="2022-06-23T19:16:49.448" v="3636" actId="2696"/>
        <pc:sldMkLst>
          <pc:docMk/>
          <pc:sldMk cId="648966752" sldId="500"/>
        </pc:sldMkLst>
      </pc:sldChg>
      <pc:sldChg chg="del">
        <pc:chgData name="Schneider, Kathryn" userId="8b7dd1b9-5b49-474b-b123-84af148715e8" providerId="ADAL" clId="{DC40F1FD-2E4B-4519-B61B-6924341B8F46}" dt="2022-06-23T19:15:51.942" v="3626" actId="2696"/>
        <pc:sldMkLst>
          <pc:docMk/>
          <pc:sldMk cId="2920052171" sldId="502"/>
        </pc:sldMkLst>
      </pc:sldChg>
      <pc:sldChg chg="del">
        <pc:chgData name="Schneider, Kathryn" userId="8b7dd1b9-5b49-474b-b123-84af148715e8" providerId="ADAL" clId="{DC40F1FD-2E4B-4519-B61B-6924341B8F46}" dt="2022-06-23T19:17:06.460" v="3642" actId="2696"/>
        <pc:sldMkLst>
          <pc:docMk/>
          <pc:sldMk cId="2959514207" sldId="543"/>
        </pc:sldMkLst>
      </pc:sldChg>
      <pc:sldChg chg="del">
        <pc:chgData name="Schneider, Kathryn" userId="8b7dd1b9-5b49-474b-b123-84af148715e8" providerId="ADAL" clId="{DC40F1FD-2E4B-4519-B61B-6924341B8F46}" dt="2022-06-23T19:17:02.153" v="3641" actId="2696"/>
        <pc:sldMkLst>
          <pc:docMk/>
          <pc:sldMk cId="3244117052" sldId="544"/>
        </pc:sldMkLst>
      </pc:sldChg>
      <pc:sldChg chg="del">
        <pc:chgData name="Schneider, Kathryn" userId="8b7dd1b9-5b49-474b-b123-84af148715e8" providerId="ADAL" clId="{DC40F1FD-2E4B-4519-B61B-6924341B8F46}" dt="2022-06-23T19:16:59.666" v="3640" actId="2696"/>
        <pc:sldMkLst>
          <pc:docMk/>
          <pc:sldMk cId="1599806352" sldId="545"/>
        </pc:sldMkLst>
      </pc:sldChg>
      <pc:sldChg chg="del">
        <pc:chgData name="Schneider, Kathryn" userId="8b7dd1b9-5b49-474b-b123-84af148715e8" providerId="ADAL" clId="{DC40F1FD-2E4B-4519-B61B-6924341B8F46}" dt="2022-06-23T19:16:54.317" v="3638" actId="2696"/>
        <pc:sldMkLst>
          <pc:docMk/>
          <pc:sldMk cId="996349007" sldId="551"/>
        </pc:sldMkLst>
      </pc:sldChg>
      <pc:sldChg chg="del">
        <pc:chgData name="Schneider, Kathryn" userId="8b7dd1b9-5b49-474b-b123-84af148715e8" providerId="ADAL" clId="{DC40F1FD-2E4B-4519-B61B-6924341B8F46}" dt="2022-06-23T19:16:56.764" v="3639" actId="2696"/>
        <pc:sldMkLst>
          <pc:docMk/>
          <pc:sldMk cId="1613790817" sldId="552"/>
        </pc:sldMkLst>
      </pc:sldChg>
      <pc:sldChg chg="addSp delSp modSp del mod">
        <pc:chgData name="Schneider, Kathryn" userId="8b7dd1b9-5b49-474b-b123-84af148715e8" providerId="ADAL" clId="{DC40F1FD-2E4B-4519-B61B-6924341B8F46}" dt="2022-06-23T13:31:52.309" v="361" actId="2696"/>
        <pc:sldMkLst>
          <pc:docMk/>
          <pc:sldMk cId="1445694779" sldId="554"/>
        </pc:sldMkLst>
        <pc:spChg chg="add del mod">
          <ac:chgData name="Schneider, Kathryn" userId="8b7dd1b9-5b49-474b-b123-84af148715e8" providerId="ADAL" clId="{DC40F1FD-2E4B-4519-B61B-6924341B8F46}" dt="2022-06-23T13:31:46.630" v="360" actId="20577"/>
          <ac:spMkLst>
            <pc:docMk/>
            <pc:sldMk cId="1445694779" sldId="554"/>
            <ac:spMk id="3" creationId="{2E5148C3-BA27-D0EC-E3B4-DDA216C72C74}"/>
          </ac:spMkLst>
        </pc:spChg>
        <pc:inkChg chg="add del">
          <ac:chgData name="Schneider, Kathryn" userId="8b7dd1b9-5b49-474b-b123-84af148715e8" providerId="ADAL" clId="{DC40F1FD-2E4B-4519-B61B-6924341B8F46}" dt="2022-06-23T13:30:00.023" v="315" actId="9405"/>
          <ac:inkMkLst>
            <pc:docMk/>
            <pc:sldMk cId="1445694779" sldId="554"/>
            <ac:inkMk id="2" creationId="{089EF020-9011-59FE-CDF8-61E1ADCFECE6}"/>
          </ac:inkMkLst>
        </pc:inkChg>
      </pc:sldChg>
      <pc:sldChg chg="addSp delSp modSp del mod">
        <pc:chgData name="Schneider, Kathryn" userId="8b7dd1b9-5b49-474b-b123-84af148715e8" providerId="ADAL" clId="{DC40F1FD-2E4B-4519-B61B-6924341B8F46}" dt="2022-06-23T19:31:49.263" v="3746" actId="2696"/>
        <pc:sldMkLst>
          <pc:docMk/>
          <pc:sldMk cId="79081442" sldId="555"/>
        </pc:sldMkLst>
        <pc:picChg chg="add del mod">
          <ac:chgData name="Schneider, Kathryn" userId="8b7dd1b9-5b49-474b-b123-84af148715e8" providerId="ADAL" clId="{DC40F1FD-2E4B-4519-B61B-6924341B8F46}" dt="2022-06-23T14:54:26.344" v="2116" actId="478"/>
          <ac:picMkLst>
            <pc:docMk/>
            <pc:sldMk cId="79081442" sldId="555"/>
            <ac:picMk id="2" creationId="{DBC46FB8-9A2E-0E74-7BD3-C79253D5A3F7}"/>
          </ac:picMkLst>
        </pc:picChg>
      </pc:sldChg>
      <pc:sldChg chg="del">
        <pc:chgData name="Schneider, Kathryn" userId="8b7dd1b9-5b49-474b-b123-84af148715e8" providerId="ADAL" clId="{DC40F1FD-2E4B-4519-B61B-6924341B8F46}" dt="2022-06-23T19:16:27.285" v="3632" actId="2696"/>
        <pc:sldMkLst>
          <pc:docMk/>
          <pc:sldMk cId="880773870" sldId="557"/>
        </pc:sldMkLst>
      </pc:sldChg>
      <pc:sldChg chg="del">
        <pc:chgData name="Schneider, Kathryn" userId="8b7dd1b9-5b49-474b-b123-84af148715e8" providerId="ADAL" clId="{DC40F1FD-2E4B-4519-B61B-6924341B8F46}" dt="2022-06-23T19:15:46.946" v="3624" actId="2696"/>
        <pc:sldMkLst>
          <pc:docMk/>
          <pc:sldMk cId="1846675138" sldId="560"/>
        </pc:sldMkLst>
      </pc:sldChg>
      <pc:sldChg chg="del">
        <pc:chgData name="Schneider, Kathryn" userId="8b7dd1b9-5b49-474b-b123-84af148715e8" providerId="ADAL" clId="{DC40F1FD-2E4B-4519-B61B-6924341B8F46}" dt="2022-06-23T19:16:16.171" v="3630" actId="2696"/>
        <pc:sldMkLst>
          <pc:docMk/>
          <pc:sldMk cId="1035330112" sldId="563"/>
        </pc:sldMkLst>
      </pc:sldChg>
      <pc:sldChg chg="del">
        <pc:chgData name="Schneider, Kathryn" userId="8b7dd1b9-5b49-474b-b123-84af148715e8" providerId="ADAL" clId="{DC40F1FD-2E4B-4519-B61B-6924341B8F46}" dt="2022-06-23T19:16:37.584" v="3634" actId="2696"/>
        <pc:sldMkLst>
          <pc:docMk/>
          <pc:sldMk cId="121132282" sldId="564"/>
        </pc:sldMkLst>
      </pc:sldChg>
      <pc:sldChg chg="del">
        <pc:chgData name="Schneider, Kathryn" userId="8b7dd1b9-5b49-474b-b123-84af148715e8" providerId="ADAL" clId="{DC40F1FD-2E4B-4519-B61B-6924341B8F46}" dt="2022-06-23T19:16:24.111" v="3631" actId="2696"/>
        <pc:sldMkLst>
          <pc:docMk/>
          <pc:sldMk cId="1412444379" sldId="565"/>
        </pc:sldMkLst>
      </pc:sldChg>
      <pc:sldChg chg="addSp delSp modSp mod ord">
        <pc:chgData name="Schneider, Kathryn" userId="8b7dd1b9-5b49-474b-b123-84af148715e8" providerId="ADAL" clId="{DC40F1FD-2E4B-4519-B61B-6924341B8F46}" dt="2022-06-23T21:35:48.250" v="4476" actId="1076"/>
        <pc:sldMkLst>
          <pc:docMk/>
          <pc:sldMk cId="2917653714" sldId="566"/>
        </pc:sldMkLst>
        <pc:spChg chg="mod">
          <ac:chgData name="Schneider, Kathryn" userId="8b7dd1b9-5b49-474b-b123-84af148715e8" providerId="ADAL" clId="{DC40F1FD-2E4B-4519-B61B-6924341B8F46}" dt="2022-06-23T15:43:17.530" v="2349" actId="20577"/>
          <ac:spMkLst>
            <pc:docMk/>
            <pc:sldMk cId="2917653714" sldId="566"/>
            <ac:spMk id="2" creationId="{4DF9C26D-4F86-4042-93F3-AC98E24AAB01}"/>
          </ac:spMkLst>
        </pc:spChg>
        <pc:spChg chg="del">
          <ac:chgData name="Schneider, Kathryn" userId="8b7dd1b9-5b49-474b-b123-84af148715e8" providerId="ADAL" clId="{DC40F1FD-2E4B-4519-B61B-6924341B8F46}" dt="2022-06-23T02:43:53.541" v="223" actId="478"/>
          <ac:spMkLst>
            <pc:docMk/>
            <pc:sldMk cId="2917653714" sldId="566"/>
            <ac:spMk id="4" creationId="{FD674CBD-3951-4D1E-9A79-0DF0682D2B48}"/>
          </ac:spMkLst>
        </pc:spChg>
        <pc:spChg chg="del">
          <ac:chgData name="Schneider, Kathryn" userId="8b7dd1b9-5b49-474b-b123-84af148715e8" providerId="ADAL" clId="{DC40F1FD-2E4B-4519-B61B-6924341B8F46}" dt="2022-06-23T02:43:55.265" v="224" actId="478"/>
          <ac:spMkLst>
            <pc:docMk/>
            <pc:sldMk cId="2917653714" sldId="566"/>
            <ac:spMk id="5" creationId="{61A9A121-2978-4B23-9BB5-3A8B499163D8}"/>
          </ac:spMkLst>
        </pc:spChg>
        <pc:spChg chg="mod">
          <ac:chgData name="Schneider, Kathryn" userId="8b7dd1b9-5b49-474b-b123-84af148715e8" providerId="ADAL" clId="{DC40F1FD-2E4B-4519-B61B-6924341B8F46}" dt="2022-06-23T16:32:09.261" v="3136" actId="1076"/>
          <ac:spMkLst>
            <pc:docMk/>
            <pc:sldMk cId="2917653714" sldId="566"/>
            <ac:spMk id="6" creationId="{8FC9CD86-ACE0-D5D6-87B3-F05EFC4BBD78}"/>
          </ac:spMkLst>
        </pc:spChg>
        <pc:spChg chg="add del mod">
          <ac:chgData name="Schneider, Kathryn" userId="8b7dd1b9-5b49-474b-b123-84af148715e8" providerId="ADAL" clId="{DC40F1FD-2E4B-4519-B61B-6924341B8F46}" dt="2022-06-23T15:43:19.796" v="2350" actId="478"/>
          <ac:spMkLst>
            <pc:docMk/>
            <pc:sldMk cId="2917653714" sldId="566"/>
            <ac:spMk id="7" creationId="{E5F50379-2D08-55FC-800B-2F59E2A37FF6}"/>
          </ac:spMkLst>
        </pc:spChg>
        <pc:spChg chg="add mod">
          <ac:chgData name="Schneider, Kathryn" userId="8b7dd1b9-5b49-474b-b123-84af148715e8" providerId="ADAL" clId="{DC40F1FD-2E4B-4519-B61B-6924341B8F46}" dt="2022-06-23T21:14:32.528" v="4008" actId="1076"/>
          <ac:spMkLst>
            <pc:docMk/>
            <pc:sldMk cId="2917653714" sldId="566"/>
            <ac:spMk id="8" creationId="{7FD70B92-F485-82AD-BC26-062E8AE94F5F}"/>
          </ac:spMkLst>
        </pc:spChg>
        <pc:spChg chg="add del mod">
          <ac:chgData name="Schneider, Kathryn" userId="8b7dd1b9-5b49-474b-b123-84af148715e8" providerId="ADAL" clId="{DC40F1FD-2E4B-4519-B61B-6924341B8F46}" dt="2022-06-23T15:51:22.564" v="2372" actId="478"/>
          <ac:spMkLst>
            <pc:docMk/>
            <pc:sldMk cId="2917653714" sldId="566"/>
            <ac:spMk id="9" creationId="{D8C31972-867F-5E05-F6F1-7A26272CAD85}"/>
          </ac:spMkLst>
        </pc:spChg>
        <pc:spChg chg="add mod">
          <ac:chgData name="Schneider, Kathryn" userId="8b7dd1b9-5b49-474b-b123-84af148715e8" providerId="ADAL" clId="{DC40F1FD-2E4B-4519-B61B-6924341B8F46}" dt="2022-06-23T21:14:32.528" v="4008" actId="1076"/>
          <ac:spMkLst>
            <pc:docMk/>
            <pc:sldMk cId="2917653714" sldId="566"/>
            <ac:spMk id="10" creationId="{CC12397D-0F74-506B-79B9-E11C1F582B0F}"/>
          </ac:spMkLst>
        </pc:spChg>
        <pc:spChg chg="add mod">
          <ac:chgData name="Schneider, Kathryn" userId="8b7dd1b9-5b49-474b-b123-84af148715e8" providerId="ADAL" clId="{DC40F1FD-2E4B-4519-B61B-6924341B8F46}" dt="2022-06-23T21:14:32.528" v="4008" actId="1076"/>
          <ac:spMkLst>
            <pc:docMk/>
            <pc:sldMk cId="2917653714" sldId="566"/>
            <ac:spMk id="11" creationId="{FA75FBDB-0815-3CA5-F995-D54658ECCC79}"/>
          </ac:spMkLst>
        </pc:spChg>
        <pc:spChg chg="add mod">
          <ac:chgData name="Schneider, Kathryn" userId="8b7dd1b9-5b49-474b-b123-84af148715e8" providerId="ADAL" clId="{DC40F1FD-2E4B-4519-B61B-6924341B8F46}" dt="2022-06-23T21:14:32.528" v="4008" actId="1076"/>
          <ac:spMkLst>
            <pc:docMk/>
            <pc:sldMk cId="2917653714" sldId="566"/>
            <ac:spMk id="12" creationId="{4F340B5D-077A-E0A2-4A2E-567F348AAE43}"/>
          </ac:spMkLst>
        </pc:spChg>
        <pc:spChg chg="add mod">
          <ac:chgData name="Schneider, Kathryn" userId="8b7dd1b9-5b49-474b-b123-84af148715e8" providerId="ADAL" clId="{DC40F1FD-2E4B-4519-B61B-6924341B8F46}" dt="2022-06-23T21:14:32.528" v="4008" actId="1076"/>
          <ac:spMkLst>
            <pc:docMk/>
            <pc:sldMk cId="2917653714" sldId="566"/>
            <ac:spMk id="13" creationId="{C9CE5612-2943-296F-ABA4-41E5B0CD190F}"/>
          </ac:spMkLst>
        </pc:spChg>
        <pc:spChg chg="add mod">
          <ac:chgData name="Schneider, Kathryn" userId="8b7dd1b9-5b49-474b-b123-84af148715e8" providerId="ADAL" clId="{DC40F1FD-2E4B-4519-B61B-6924341B8F46}" dt="2022-06-23T21:31:13.499" v="4449" actId="1076"/>
          <ac:spMkLst>
            <pc:docMk/>
            <pc:sldMk cId="2917653714" sldId="566"/>
            <ac:spMk id="14" creationId="{3CC7E31A-E693-E065-9E9D-5533129F2B26}"/>
          </ac:spMkLst>
        </pc:spChg>
        <pc:spChg chg="add mod">
          <ac:chgData name="Schneider, Kathryn" userId="8b7dd1b9-5b49-474b-b123-84af148715e8" providerId="ADAL" clId="{DC40F1FD-2E4B-4519-B61B-6924341B8F46}" dt="2022-06-23T21:35:48.250" v="4476" actId="1076"/>
          <ac:spMkLst>
            <pc:docMk/>
            <pc:sldMk cId="2917653714" sldId="566"/>
            <ac:spMk id="16" creationId="{DA115AD3-EDE5-0A38-70E0-01198AB0B5C3}"/>
          </ac:spMkLst>
        </pc:spChg>
        <pc:spChg chg="add mod">
          <ac:chgData name="Schneider, Kathryn" userId="8b7dd1b9-5b49-474b-b123-84af148715e8" providerId="ADAL" clId="{DC40F1FD-2E4B-4519-B61B-6924341B8F46}" dt="2022-06-23T21:35:48.250" v="4476" actId="1076"/>
          <ac:spMkLst>
            <pc:docMk/>
            <pc:sldMk cId="2917653714" sldId="566"/>
            <ac:spMk id="17" creationId="{8763AE95-727D-2D9D-607B-711B32417C61}"/>
          </ac:spMkLst>
        </pc:spChg>
        <pc:spChg chg="add mod">
          <ac:chgData name="Schneider, Kathryn" userId="8b7dd1b9-5b49-474b-b123-84af148715e8" providerId="ADAL" clId="{DC40F1FD-2E4B-4519-B61B-6924341B8F46}" dt="2022-06-23T21:31:20.420" v="4450" actId="1076"/>
          <ac:spMkLst>
            <pc:docMk/>
            <pc:sldMk cId="2917653714" sldId="566"/>
            <ac:spMk id="23" creationId="{ED00D901-1C78-E3CD-ACF3-1A090E5F1991}"/>
          </ac:spMkLst>
        </pc:spChg>
        <pc:spChg chg="add mod">
          <ac:chgData name="Schneider, Kathryn" userId="8b7dd1b9-5b49-474b-b123-84af148715e8" providerId="ADAL" clId="{DC40F1FD-2E4B-4519-B61B-6924341B8F46}" dt="2022-06-23T21:31:34.915" v="4451" actId="1076"/>
          <ac:spMkLst>
            <pc:docMk/>
            <pc:sldMk cId="2917653714" sldId="566"/>
            <ac:spMk id="24" creationId="{8B4A4650-FF64-F0E0-11D5-B89275F1BCF0}"/>
          </ac:spMkLst>
        </pc:spChg>
        <pc:spChg chg="add mod">
          <ac:chgData name="Schneider, Kathryn" userId="8b7dd1b9-5b49-474b-b123-84af148715e8" providerId="ADAL" clId="{DC40F1FD-2E4B-4519-B61B-6924341B8F46}" dt="2022-06-23T21:31:05.309" v="4448" actId="1076"/>
          <ac:spMkLst>
            <pc:docMk/>
            <pc:sldMk cId="2917653714" sldId="566"/>
            <ac:spMk id="25" creationId="{795649F0-69D8-38CB-2E8B-57B6BA32C159}"/>
          </ac:spMkLst>
        </pc:spChg>
        <pc:spChg chg="add mod">
          <ac:chgData name="Schneider, Kathryn" userId="8b7dd1b9-5b49-474b-b123-84af148715e8" providerId="ADAL" clId="{DC40F1FD-2E4B-4519-B61B-6924341B8F46}" dt="2022-06-23T21:29:57.390" v="4437" actId="1076"/>
          <ac:spMkLst>
            <pc:docMk/>
            <pc:sldMk cId="2917653714" sldId="566"/>
            <ac:spMk id="26" creationId="{DC02E295-448C-905D-5AC0-B60CD23D817C}"/>
          </ac:spMkLst>
        </pc:spChg>
        <pc:picChg chg="del">
          <ac:chgData name="Schneider, Kathryn" userId="8b7dd1b9-5b49-474b-b123-84af148715e8" providerId="ADAL" clId="{DC40F1FD-2E4B-4519-B61B-6924341B8F46}" dt="2022-06-23T02:43:56.711" v="225" actId="478"/>
          <ac:picMkLst>
            <pc:docMk/>
            <pc:sldMk cId="2917653714" sldId="566"/>
            <ac:picMk id="3" creationId="{F64EE67A-3A46-4E39-BE2F-07491CB1B075}"/>
          </ac:picMkLst>
        </pc:picChg>
        <pc:picChg chg="add mod">
          <ac:chgData name="Schneider, Kathryn" userId="8b7dd1b9-5b49-474b-b123-84af148715e8" providerId="ADAL" clId="{DC40F1FD-2E4B-4519-B61B-6924341B8F46}" dt="2022-06-23T21:24:04.822" v="4121" actId="18131"/>
          <ac:picMkLst>
            <pc:docMk/>
            <pc:sldMk cId="2917653714" sldId="566"/>
            <ac:picMk id="4098" creationId="{5FB893E5-0EC8-420C-FE0B-438FA4723879}"/>
          </ac:picMkLst>
        </pc:picChg>
        <pc:picChg chg="add mod">
          <ac:chgData name="Schneider, Kathryn" userId="8b7dd1b9-5b49-474b-b123-84af148715e8" providerId="ADAL" clId="{DC40F1FD-2E4B-4519-B61B-6924341B8F46}" dt="2022-06-23T21:34:10.948" v="4461" actId="1036"/>
          <ac:picMkLst>
            <pc:docMk/>
            <pc:sldMk cId="2917653714" sldId="566"/>
            <ac:picMk id="4099" creationId="{9C461EA5-59B7-8891-8B16-7C719860BBA8}"/>
          </ac:picMkLst>
        </pc:picChg>
        <pc:picChg chg="add mod">
          <ac:chgData name="Schneider, Kathryn" userId="8b7dd1b9-5b49-474b-b123-84af148715e8" providerId="ADAL" clId="{DC40F1FD-2E4B-4519-B61B-6924341B8F46}" dt="2022-06-23T21:22:03.969" v="4106" actId="732"/>
          <ac:picMkLst>
            <pc:docMk/>
            <pc:sldMk cId="2917653714" sldId="566"/>
            <ac:picMk id="4100" creationId="{94DE3C53-3583-9937-B7AD-09EB44364AD5}"/>
          </ac:picMkLst>
        </pc:picChg>
        <pc:picChg chg="add mod">
          <ac:chgData name="Schneider, Kathryn" userId="8b7dd1b9-5b49-474b-b123-84af148715e8" providerId="ADAL" clId="{DC40F1FD-2E4B-4519-B61B-6924341B8F46}" dt="2022-06-23T21:23:54.640" v="4120" actId="18131"/>
          <ac:picMkLst>
            <pc:docMk/>
            <pc:sldMk cId="2917653714" sldId="566"/>
            <ac:picMk id="4101" creationId="{B004EB7D-2FE0-7D3E-C3BE-587152A28498}"/>
          </ac:picMkLst>
        </pc:picChg>
        <pc:picChg chg="add mod">
          <ac:chgData name="Schneider, Kathryn" userId="8b7dd1b9-5b49-474b-b123-84af148715e8" providerId="ADAL" clId="{DC40F1FD-2E4B-4519-B61B-6924341B8F46}" dt="2022-06-23T21:34:17.043" v="4462" actId="732"/>
          <ac:picMkLst>
            <pc:docMk/>
            <pc:sldMk cId="2917653714" sldId="566"/>
            <ac:picMk id="4102" creationId="{9B9FE048-6E24-13C6-FD4A-67F6ED4A282C}"/>
          </ac:picMkLst>
        </pc:picChg>
        <pc:picChg chg="add mod">
          <ac:chgData name="Schneider, Kathryn" userId="8b7dd1b9-5b49-474b-b123-84af148715e8" providerId="ADAL" clId="{DC40F1FD-2E4B-4519-B61B-6924341B8F46}" dt="2022-06-23T21:35:48.250" v="4476" actId="1076"/>
          <ac:picMkLst>
            <pc:docMk/>
            <pc:sldMk cId="2917653714" sldId="566"/>
            <ac:picMk id="4103" creationId="{366623A0-5597-4537-7333-1B9BE83F7909}"/>
          </ac:picMkLst>
        </pc:picChg>
      </pc:sldChg>
      <pc:sldChg chg="del">
        <pc:chgData name="Schneider, Kathryn" userId="8b7dd1b9-5b49-474b-b123-84af148715e8" providerId="ADAL" clId="{DC40F1FD-2E4B-4519-B61B-6924341B8F46}" dt="2022-06-23T19:17:11.522" v="3643" actId="2696"/>
        <pc:sldMkLst>
          <pc:docMk/>
          <pc:sldMk cId="3111114654" sldId="567"/>
        </pc:sldMkLst>
      </pc:sldChg>
      <pc:sldChg chg="del">
        <pc:chgData name="Schneider, Kathryn" userId="8b7dd1b9-5b49-474b-b123-84af148715e8" providerId="ADAL" clId="{DC40F1FD-2E4B-4519-B61B-6924341B8F46}" dt="2022-06-23T19:17:14.009" v="3644" actId="2696"/>
        <pc:sldMkLst>
          <pc:docMk/>
          <pc:sldMk cId="10644876" sldId="568"/>
        </pc:sldMkLst>
      </pc:sldChg>
      <pc:sldChg chg="del">
        <pc:chgData name="Schneider, Kathryn" userId="8b7dd1b9-5b49-474b-b123-84af148715e8" providerId="ADAL" clId="{DC40F1FD-2E4B-4519-B61B-6924341B8F46}" dt="2022-06-23T19:16:30.302" v="3633" actId="2696"/>
        <pc:sldMkLst>
          <pc:docMk/>
          <pc:sldMk cId="2588094159" sldId="569"/>
        </pc:sldMkLst>
      </pc:sldChg>
      <pc:sldChg chg="del">
        <pc:chgData name="Schneider, Kathryn" userId="8b7dd1b9-5b49-474b-b123-84af148715e8" providerId="ADAL" clId="{DC40F1FD-2E4B-4519-B61B-6924341B8F46}" dt="2022-06-23T02:43:39.744" v="185" actId="2696"/>
        <pc:sldMkLst>
          <pc:docMk/>
          <pc:sldMk cId="3174204339" sldId="570"/>
        </pc:sldMkLst>
      </pc:sldChg>
      <pc:sldChg chg="del">
        <pc:chgData name="Schneider, Kathryn" userId="8b7dd1b9-5b49-474b-b123-84af148715e8" providerId="ADAL" clId="{DC40F1FD-2E4B-4519-B61B-6924341B8F46}" dt="2022-06-23T19:15:57.598" v="3627" actId="2696"/>
        <pc:sldMkLst>
          <pc:docMk/>
          <pc:sldMk cId="3719584700" sldId="571"/>
        </pc:sldMkLst>
      </pc:sldChg>
      <pc:sldChg chg="add del">
        <pc:chgData name="Schneider, Kathryn" userId="8b7dd1b9-5b49-474b-b123-84af148715e8" providerId="ADAL" clId="{DC40F1FD-2E4B-4519-B61B-6924341B8F46}" dt="2022-06-23T19:16:13.319" v="3629" actId="2696"/>
        <pc:sldMkLst>
          <pc:docMk/>
          <pc:sldMk cId="4191144243" sldId="572"/>
        </pc:sldMkLst>
      </pc:sldChg>
      <pc:sldChg chg="addSp delSp modSp add mod">
        <pc:chgData name="Schneider, Kathryn" userId="8b7dd1b9-5b49-474b-b123-84af148715e8" providerId="ADAL" clId="{DC40F1FD-2E4B-4519-B61B-6924341B8F46}" dt="2022-06-23T16:35:28.496" v="3162"/>
        <pc:sldMkLst>
          <pc:docMk/>
          <pc:sldMk cId="1674917730" sldId="573"/>
        </pc:sldMkLst>
        <pc:spChg chg="mod">
          <ac:chgData name="Schneider, Kathryn" userId="8b7dd1b9-5b49-474b-b123-84af148715e8" providerId="ADAL" clId="{DC40F1FD-2E4B-4519-B61B-6924341B8F46}" dt="2022-06-23T02:44:13.600" v="253" actId="20577"/>
          <ac:spMkLst>
            <pc:docMk/>
            <pc:sldMk cId="1674917730" sldId="573"/>
            <ac:spMk id="2" creationId="{4DF9C26D-4F86-4042-93F3-AC98E24AAB01}"/>
          </ac:spMkLst>
        </pc:spChg>
        <pc:spChg chg="add mod">
          <ac:chgData name="Schneider, Kathryn" userId="8b7dd1b9-5b49-474b-b123-84af148715e8" providerId="ADAL" clId="{DC40F1FD-2E4B-4519-B61B-6924341B8F46}" dt="2022-06-23T13:52:52.868" v="1360" actId="21"/>
          <ac:spMkLst>
            <pc:docMk/>
            <pc:sldMk cId="1674917730" sldId="573"/>
            <ac:spMk id="3" creationId="{745C71F1-FD07-41ED-D017-6AEA8B19D4EC}"/>
          </ac:spMkLst>
        </pc:spChg>
        <pc:spChg chg="add mod">
          <ac:chgData name="Schneider, Kathryn" userId="8b7dd1b9-5b49-474b-b123-84af148715e8" providerId="ADAL" clId="{DC40F1FD-2E4B-4519-B61B-6924341B8F46}" dt="2022-06-23T16:35:28.496" v="3162"/>
          <ac:spMkLst>
            <pc:docMk/>
            <pc:sldMk cId="1674917730" sldId="573"/>
            <ac:spMk id="5" creationId="{811C4B6A-2243-C70E-C86D-CF7EC0A8984D}"/>
          </ac:spMkLst>
        </pc:spChg>
        <pc:spChg chg="del">
          <ac:chgData name="Schneider, Kathryn" userId="8b7dd1b9-5b49-474b-b123-84af148715e8" providerId="ADAL" clId="{DC40F1FD-2E4B-4519-B61B-6924341B8F46}" dt="2022-06-23T16:35:27.693" v="3161" actId="478"/>
          <ac:spMkLst>
            <pc:docMk/>
            <pc:sldMk cId="1674917730" sldId="573"/>
            <ac:spMk id="6" creationId="{8FC9CD86-ACE0-D5D6-87B3-F05EFC4BBD78}"/>
          </ac:spMkLst>
        </pc:spChg>
      </pc:sldChg>
      <pc:sldChg chg="addSp delSp modSp add del mod ord modShow modNotesTx">
        <pc:chgData name="Schneider, Kathryn" userId="8b7dd1b9-5b49-474b-b123-84af148715e8" providerId="ADAL" clId="{DC40F1FD-2E4B-4519-B61B-6924341B8F46}" dt="2022-06-23T22:11:49.997" v="4860" actId="2696"/>
        <pc:sldMkLst>
          <pc:docMk/>
          <pc:sldMk cId="2504486654" sldId="574"/>
        </pc:sldMkLst>
        <pc:spChg chg="mod">
          <ac:chgData name="Schneider, Kathryn" userId="8b7dd1b9-5b49-474b-b123-84af148715e8" providerId="ADAL" clId="{DC40F1FD-2E4B-4519-B61B-6924341B8F46}" dt="2022-06-23T21:48:15.550" v="4566" actId="20577"/>
          <ac:spMkLst>
            <pc:docMk/>
            <pc:sldMk cId="2504486654" sldId="574"/>
            <ac:spMk id="2" creationId="{4DF9C26D-4F86-4042-93F3-AC98E24AAB01}"/>
          </ac:spMkLst>
        </pc:spChg>
        <pc:spChg chg="add del mod">
          <ac:chgData name="Schneider, Kathryn" userId="8b7dd1b9-5b49-474b-b123-84af148715e8" providerId="ADAL" clId="{DC40F1FD-2E4B-4519-B61B-6924341B8F46}" dt="2022-06-23T14:50:29.800" v="2061"/>
          <ac:spMkLst>
            <pc:docMk/>
            <pc:sldMk cId="2504486654" sldId="574"/>
            <ac:spMk id="3" creationId="{C721B2FE-6F25-DAED-F264-39903A798086}"/>
          </ac:spMkLst>
        </pc:spChg>
        <pc:spChg chg="del">
          <ac:chgData name="Schneider, Kathryn" userId="8b7dd1b9-5b49-474b-b123-84af148715e8" providerId="ADAL" clId="{DC40F1FD-2E4B-4519-B61B-6924341B8F46}" dt="2022-06-23T16:34:04.263" v="3142" actId="478"/>
          <ac:spMkLst>
            <pc:docMk/>
            <pc:sldMk cId="2504486654" sldId="574"/>
            <ac:spMk id="6" creationId="{8FC9CD86-ACE0-D5D6-87B3-F05EFC4BBD78}"/>
          </ac:spMkLst>
        </pc:spChg>
        <pc:spChg chg="add del mod ord">
          <ac:chgData name="Schneider, Kathryn" userId="8b7dd1b9-5b49-474b-b123-84af148715e8" providerId="ADAL" clId="{DC40F1FD-2E4B-4519-B61B-6924341B8F46}" dt="2022-06-23T15:05:00.340" v="2179" actId="478"/>
          <ac:spMkLst>
            <pc:docMk/>
            <pc:sldMk cId="2504486654" sldId="574"/>
            <ac:spMk id="9" creationId="{86FFF760-A42D-E276-4471-AF3A98D91892}"/>
          </ac:spMkLst>
        </pc:spChg>
        <pc:spChg chg="add del">
          <ac:chgData name="Schneider, Kathryn" userId="8b7dd1b9-5b49-474b-b123-84af148715e8" providerId="ADAL" clId="{DC40F1FD-2E4B-4519-B61B-6924341B8F46}" dt="2022-06-23T14:39:12.519" v="2040" actId="478"/>
          <ac:spMkLst>
            <pc:docMk/>
            <pc:sldMk cId="2504486654" sldId="574"/>
            <ac:spMk id="16" creationId="{DF3FF06B-7517-A205-0C9C-4EEE70FB0813}"/>
          </ac:spMkLst>
        </pc:spChg>
        <pc:spChg chg="add del">
          <ac:chgData name="Schneider, Kathryn" userId="8b7dd1b9-5b49-474b-b123-84af148715e8" providerId="ADAL" clId="{DC40F1FD-2E4B-4519-B61B-6924341B8F46}" dt="2022-06-23T14:41:32.749" v="2042" actId="478"/>
          <ac:spMkLst>
            <pc:docMk/>
            <pc:sldMk cId="2504486654" sldId="574"/>
            <ac:spMk id="18" creationId="{BDC984B8-E7D7-BE2A-C58F-2FD8B019C8B0}"/>
          </ac:spMkLst>
        </pc:spChg>
        <pc:spChg chg="add mod">
          <ac:chgData name="Schneider, Kathryn" userId="8b7dd1b9-5b49-474b-b123-84af148715e8" providerId="ADAL" clId="{DC40F1FD-2E4B-4519-B61B-6924341B8F46}" dt="2022-06-23T16:34:05.311" v="3143"/>
          <ac:spMkLst>
            <pc:docMk/>
            <pc:sldMk cId="2504486654" sldId="574"/>
            <ac:spMk id="29" creationId="{040685CD-BAA8-1F15-F1D8-33ED1694EA87}"/>
          </ac:spMkLst>
        </pc:spChg>
        <pc:picChg chg="add del mod">
          <ac:chgData name="Schneider, Kathryn" userId="8b7dd1b9-5b49-474b-b123-84af148715e8" providerId="ADAL" clId="{DC40F1FD-2E4B-4519-B61B-6924341B8F46}" dt="2022-06-23T14:47:40.037" v="2043" actId="478"/>
          <ac:picMkLst>
            <pc:docMk/>
            <pc:sldMk cId="2504486654" sldId="574"/>
            <ac:picMk id="5" creationId="{15B4B397-23B9-EA98-1AA9-13271595B5F1}"/>
          </ac:picMkLst>
        </pc:picChg>
        <pc:picChg chg="add del mod modCrop">
          <ac:chgData name="Schneider, Kathryn" userId="8b7dd1b9-5b49-474b-b123-84af148715e8" providerId="ADAL" clId="{DC40F1FD-2E4B-4519-B61B-6924341B8F46}" dt="2022-06-23T21:42:14.246" v="4517" actId="478"/>
          <ac:picMkLst>
            <pc:docMk/>
            <pc:sldMk cId="2504486654" sldId="574"/>
            <ac:picMk id="11" creationId="{62372DCE-694F-EAA4-7A1E-1EA5CD46F9D3}"/>
          </ac:picMkLst>
        </pc:picChg>
        <pc:picChg chg="add del mod modCrop">
          <ac:chgData name="Schneider, Kathryn" userId="8b7dd1b9-5b49-474b-b123-84af148715e8" providerId="ADAL" clId="{DC40F1FD-2E4B-4519-B61B-6924341B8F46}" dt="2022-06-23T21:00:31.340" v="3945" actId="478"/>
          <ac:picMkLst>
            <pc:docMk/>
            <pc:sldMk cId="2504486654" sldId="574"/>
            <ac:picMk id="13" creationId="{F4EF1467-54A5-B420-3116-2A6C5011D03D}"/>
          </ac:picMkLst>
        </pc:picChg>
        <pc:picChg chg="add del mod modCrop">
          <ac:chgData name="Schneider, Kathryn" userId="8b7dd1b9-5b49-474b-b123-84af148715e8" providerId="ADAL" clId="{DC40F1FD-2E4B-4519-B61B-6924341B8F46}" dt="2022-06-23T21:01:00.062" v="3947" actId="478"/>
          <ac:picMkLst>
            <pc:docMk/>
            <pc:sldMk cId="2504486654" sldId="574"/>
            <ac:picMk id="15" creationId="{E201AE9F-B5D9-8BEC-F689-BA9A0264CEB7}"/>
          </ac:picMkLst>
        </pc:picChg>
        <pc:picChg chg="add del mod ord modCrop">
          <ac:chgData name="Schneider, Kathryn" userId="8b7dd1b9-5b49-474b-b123-84af148715e8" providerId="ADAL" clId="{DC40F1FD-2E4B-4519-B61B-6924341B8F46}" dt="2022-06-23T21:01:01.112" v="3948" actId="478"/>
          <ac:picMkLst>
            <pc:docMk/>
            <pc:sldMk cId="2504486654" sldId="574"/>
            <ac:picMk id="19" creationId="{D156DDE3-8EAB-4731-849F-348C004BD8ED}"/>
          </ac:picMkLst>
        </pc:picChg>
        <pc:picChg chg="add mod">
          <ac:chgData name="Schneider, Kathryn" userId="8b7dd1b9-5b49-474b-b123-84af148715e8" providerId="ADAL" clId="{DC40F1FD-2E4B-4519-B61B-6924341B8F46}" dt="2022-06-23T21:42:49.741" v="4527" actId="1076"/>
          <ac:picMkLst>
            <pc:docMk/>
            <pc:sldMk cId="2504486654" sldId="574"/>
            <ac:picMk id="21" creationId="{4C2411A1-FB1F-11EA-1793-BEB01AFDCB4F}"/>
          </ac:picMkLst>
        </pc:picChg>
        <pc:picChg chg="add del mod ord modCrop">
          <ac:chgData name="Schneider, Kathryn" userId="8b7dd1b9-5b49-474b-b123-84af148715e8" providerId="ADAL" clId="{DC40F1FD-2E4B-4519-B61B-6924341B8F46}" dt="2022-06-23T21:01:03.748" v="3949" actId="478"/>
          <ac:picMkLst>
            <pc:docMk/>
            <pc:sldMk cId="2504486654" sldId="574"/>
            <ac:picMk id="28" creationId="{DED938B7-70E3-066F-E3E4-2C03F59EEF95}"/>
          </ac:picMkLst>
        </pc:picChg>
        <pc:picChg chg="add del mod">
          <ac:chgData name="Schneider, Kathryn" userId="8b7dd1b9-5b49-474b-b123-84af148715e8" providerId="ADAL" clId="{DC40F1FD-2E4B-4519-B61B-6924341B8F46}" dt="2022-06-23T21:42:15.895" v="4518" actId="478"/>
          <ac:picMkLst>
            <pc:docMk/>
            <pc:sldMk cId="2504486654" sldId="574"/>
            <ac:picMk id="30" creationId="{D8D42290-9FE3-B956-CDE8-AB5C8C6AFFBB}"/>
          </ac:picMkLst>
        </pc:picChg>
        <pc:picChg chg="add del mod">
          <ac:chgData name="Schneider, Kathryn" userId="8b7dd1b9-5b49-474b-b123-84af148715e8" providerId="ADAL" clId="{DC40F1FD-2E4B-4519-B61B-6924341B8F46}" dt="2022-06-23T21:42:12.594" v="4516" actId="478"/>
          <ac:picMkLst>
            <pc:docMk/>
            <pc:sldMk cId="2504486654" sldId="574"/>
            <ac:picMk id="31" creationId="{D5CD45BC-6AEE-BF89-4FF8-4A71753A77F9}"/>
          </ac:picMkLst>
        </pc:picChg>
        <pc:picChg chg="add del mod">
          <ac:chgData name="Schneider, Kathryn" userId="8b7dd1b9-5b49-474b-b123-84af148715e8" providerId="ADAL" clId="{DC40F1FD-2E4B-4519-B61B-6924341B8F46}" dt="2022-06-23T21:42:16.893" v="4519" actId="478"/>
          <ac:picMkLst>
            <pc:docMk/>
            <pc:sldMk cId="2504486654" sldId="574"/>
            <ac:picMk id="32" creationId="{A7600D07-B064-0142-9B19-B00DF8AC630D}"/>
          </ac:picMkLst>
        </pc:picChg>
        <pc:picChg chg="add del mod">
          <ac:chgData name="Schneider, Kathryn" userId="8b7dd1b9-5b49-474b-b123-84af148715e8" providerId="ADAL" clId="{DC40F1FD-2E4B-4519-B61B-6924341B8F46}" dt="2022-06-23T14:47:48.747" v="2049" actId="478"/>
          <ac:picMkLst>
            <pc:docMk/>
            <pc:sldMk cId="2504486654" sldId="574"/>
            <ac:picMk id="1026" creationId="{AA3BD81E-720B-18F8-B8A4-1B9E009E1D16}"/>
          </ac:picMkLst>
        </pc:picChg>
        <pc:picChg chg="add del mod">
          <ac:chgData name="Schneider, Kathryn" userId="8b7dd1b9-5b49-474b-b123-84af148715e8" providerId="ADAL" clId="{DC40F1FD-2E4B-4519-B61B-6924341B8F46}" dt="2022-06-23T14:47:40.037" v="2043" actId="478"/>
          <ac:picMkLst>
            <pc:docMk/>
            <pc:sldMk cId="2504486654" sldId="574"/>
            <ac:picMk id="1028" creationId="{B643F0B8-1F7A-D256-BCF6-9BEAE80ACCD8}"/>
          </ac:picMkLst>
        </pc:picChg>
        <pc:picChg chg="add del mod">
          <ac:chgData name="Schneider, Kathryn" userId="8b7dd1b9-5b49-474b-b123-84af148715e8" providerId="ADAL" clId="{DC40F1FD-2E4B-4519-B61B-6924341B8F46}" dt="2022-06-23T14:47:47.388" v="2048" actId="478"/>
          <ac:picMkLst>
            <pc:docMk/>
            <pc:sldMk cId="2504486654" sldId="574"/>
            <ac:picMk id="1030" creationId="{7DB301E7-C72C-213A-79A7-89D5E4003573}"/>
          </ac:picMkLst>
        </pc:picChg>
        <pc:picChg chg="add del mod">
          <ac:chgData name="Schneider, Kathryn" userId="8b7dd1b9-5b49-474b-b123-84af148715e8" providerId="ADAL" clId="{DC40F1FD-2E4B-4519-B61B-6924341B8F46}" dt="2022-06-23T14:47:44.525" v="2046" actId="478"/>
          <ac:picMkLst>
            <pc:docMk/>
            <pc:sldMk cId="2504486654" sldId="574"/>
            <ac:picMk id="1032" creationId="{7518017A-F809-2581-64D3-F7F234D5A77B}"/>
          </ac:picMkLst>
        </pc:picChg>
        <pc:picChg chg="add del mod">
          <ac:chgData name="Schneider, Kathryn" userId="8b7dd1b9-5b49-474b-b123-84af148715e8" providerId="ADAL" clId="{DC40F1FD-2E4B-4519-B61B-6924341B8F46}" dt="2022-06-23T14:47:40.037" v="2043" actId="478"/>
          <ac:picMkLst>
            <pc:docMk/>
            <pc:sldMk cId="2504486654" sldId="574"/>
            <ac:picMk id="1034" creationId="{7B92CC4D-E55C-D260-DB0E-71E6A0E90937}"/>
          </ac:picMkLst>
        </pc:picChg>
        <pc:picChg chg="add del mod">
          <ac:chgData name="Schneider, Kathryn" userId="8b7dd1b9-5b49-474b-b123-84af148715e8" providerId="ADAL" clId="{DC40F1FD-2E4B-4519-B61B-6924341B8F46}" dt="2022-06-23T14:47:45.844" v="2047" actId="478"/>
          <ac:picMkLst>
            <pc:docMk/>
            <pc:sldMk cId="2504486654" sldId="574"/>
            <ac:picMk id="1036" creationId="{00D682F6-C826-7AB1-2075-05C179D91B3F}"/>
          </ac:picMkLst>
        </pc:picChg>
        <pc:picChg chg="add del mod">
          <ac:chgData name="Schneider, Kathryn" userId="8b7dd1b9-5b49-474b-b123-84af148715e8" providerId="ADAL" clId="{DC40F1FD-2E4B-4519-B61B-6924341B8F46}" dt="2022-06-23T14:47:41.608" v="2044" actId="478"/>
          <ac:picMkLst>
            <pc:docMk/>
            <pc:sldMk cId="2504486654" sldId="574"/>
            <ac:picMk id="1038" creationId="{0328E7BF-FF08-62B9-C0BE-E5CF9C61FA4A}"/>
          </ac:picMkLst>
        </pc:picChg>
        <pc:picChg chg="add del mod">
          <ac:chgData name="Schneider, Kathryn" userId="8b7dd1b9-5b49-474b-b123-84af148715e8" providerId="ADAL" clId="{DC40F1FD-2E4B-4519-B61B-6924341B8F46}" dt="2022-06-23T14:47:43.094" v="2045" actId="478"/>
          <ac:picMkLst>
            <pc:docMk/>
            <pc:sldMk cId="2504486654" sldId="574"/>
            <ac:picMk id="1040" creationId="{91BFD30A-3E23-7E71-6A60-7D28B4EFA075}"/>
          </ac:picMkLst>
        </pc:picChg>
      </pc:sldChg>
      <pc:sldChg chg="addSp delSp modSp add mod ord">
        <pc:chgData name="Schneider, Kathryn" userId="8b7dd1b9-5b49-474b-b123-84af148715e8" providerId="ADAL" clId="{DC40F1FD-2E4B-4519-B61B-6924341B8F46}" dt="2022-06-23T22:17:21.094" v="4900"/>
        <pc:sldMkLst>
          <pc:docMk/>
          <pc:sldMk cId="3870776332" sldId="575"/>
        </pc:sldMkLst>
        <pc:spChg chg="mod">
          <ac:chgData name="Schneider, Kathryn" userId="8b7dd1b9-5b49-474b-b123-84af148715e8" providerId="ADAL" clId="{DC40F1FD-2E4B-4519-B61B-6924341B8F46}" dt="2022-06-23T02:44:35.160" v="289" actId="20577"/>
          <ac:spMkLst>
            <pc:docMk/>
            <pc:sldMk cId="3870776332" sldId="575"/>
            <ac:spMk id="2" creationId="{4DF9C26D-4F86-4042-93F3-AC98E24AAB01}"/>
          </ac:spMkLst>
        </pc:spChg>
        <pc:spChg chg="add mod">
          <ac:chgData name="Schneider, Kathryn" userId="8b7dd1b9-5b49-474b-b123-84af148715e8" providerId="ADAL" clId="{DC40F1FD-2E4B-4519-B61B-6924341B8F46}" dt="2022-06-23T13:55:08.438" v="1555" actId="20577"/>
          <ac:spMkLst>
            <pc:docMk/>
            <pc:sldMk cId="3870776332" sldId="575"/>
            <ac:spMk id="3" creationId="{76AA63FC-9ABC-C117-38D2-319BA51384D3}"/>
          </ac:spMkLst>
        </pc:spChg>
        <pc:spChg chg="add mod">
          <ac:chgData name="Schneider, Kathryn" userId="8b7dd1b9-5b49-474b-b123-84af148715e8" providerId="ADAL" clId="{DC40F1FD-2E4B-4519-B61B-6924341B8F46}" dt="2022-06-23T16:34:47.012" v="3155"/>
          <ac:spMkLst>
            <pc:docMk/>
            <pc:sldMk cId="3870776332" sldId="575"/>
            <ac:spMk id="5" creationId="{617647FE-574A-4050-DF0E-0B687422724A}"/>
          </ac:spMkLst>
        </pc:spChg>
        <pc:spChg chg="del">
          <ac:chgData name="Schneider, Kathryn" userId="8b7dd1b9-5b49-474b-b123-84af148715e8" providerId="ADAL" clId="{DC40F1FD-2E4B-4519-B61B-6924341B8F46}" dt="2022-06-23T16:34:46.253" v="3154" actId="478"/>
          <ac:spMkLst>
            <pc:docMk/>
            <pc:sldMk cId="3870776332" sldId="575"/>
            <ac:spMk id="6" creationId="{8FC9CD86-ACE0-D5D6-87B3-F05EFC4BBD78}"/>
          </ac:spMkLst>
        </pc:spChg>
      </pc:sldChg>
      <pc:sldChg chg="addSp delSp modSp add mod ord modNotesTx">
        <pc:chgData name="Schneider, Kathryn" userId="8b7dd1b9-5b49-474b-b123-84af148715e8" providerId="ADAL" clId="{DC40F1FD-2E4B-4519-B61B-6924341B8F46}" dt="2022-06-23T19:47:49.044" v="3806" actId="20577"/>
        <pc:sldMkLst>
          <pc:docMk/>
          <pc:sldMk cId="1565722497" sldId="576"/>
        </pc:sldMkLst>
        <pc:spChg chg="mod">
          <ac:chgData name="Schneider, Kathryn" userId="8b7dd1b9-5b49-474b-b123-84af148715e8" providerId="ADAL" clId="{DC40F1FD-2E4B-4519-B61B-6924341B8F46}" dt="2022-06-23T19:21:49.332" v="3720" actId="20577"/>
          <ac:spMkLst>
            <pc:docMk/>
            <pc:sldMk cId="1565722497" sldId="576"/>
            <ac:spMk id="2" creationId="{4DF9C26D-4F86-4042-93F3-AC98E24AAB01}"/>
          </ac:spMkLst>
        </pc:spChg>
        <pc:spChg chg="add del mod">
          <ac:chgData name="Schneider, Kathryn" userId="8b7dd1b9-5b49-474b-b123-84af148715e8" providerId="ADAL" clId="{DC40F1FD-2E4B-4519-B61B-6924341B8F46}" dt="2022-06-23T19:19:53.097" v="3682" actId="478"/>
          <ac:spMkLst>
            <pc:docMk/>
            <pc:sldMk cId="1565722497" sldId="576"/>
            <ac:spMk id="3" creationId="{E158371F-2A2E-47B5-14E7-A75A988F7ACB}"/>
          </ac:spMkLst>
        </pc:spChg>
        <pc:spChg chg="mod">
          <ac:chgData name="Schneider, Kathryn" userId="8b7dd1b9-5b49-474b-b123-84af148715e8" providerId="ADAL" clId="{DC40F1FD-2E4B-4519-B61B-6924341B8F46}" dt="2022-06-23T19:21:21.982" v="3696" actId="122"/>
          <ac:spMkLst>
            <pc:docMk/>
            <pc:sldMk cId="1565722497" sldId="576"/>
            <ac:spMk id="5" creationId="{CE93E483-3AB2-9528-DC4B-9AD0D9F49133}"/>
          </ac:spMkLst>
        </pc:spChg>
        <pc:spChg chg="del">
          <ac:chgData name="Schneider, Kathryn" userId="8b7dd1b9-5b49-474b-b123-84af148715e8" providerId="ADAL" clId="{DC40F1FD-2E4B-4519-B61B-6924341B8F46}" dt="2022-06-23T19:29:48.739" v="3727" actId="478"/>
          <ac:spMkLst>
            <pc:docMk/>
            <pc:sldMk cId="1565722497" sldId="576"/>
            <ac:spMk id="6" creationId="{8FC9CD86-ACE0-D5D6-87B3-F05EFC4BBD78}"/>
          </ac:spMkLst>
        </pc:spChg>
        <pc:spChg chg="mod">
          <ac:chgData name="Schneider, Kathryn" userId="8b7dd1b9-5b49-474b-b123-84af148715e8" providerId="ADAL" clId="{DC40F1FD-2E4B-4519-B61B-6924341B8F46}" dt="2022-06-23T19:21:30.698" v="3697" actId="1076"/>
          <ac:spMkLst>
            <pc:docMk/>
            <pc:sldMk cId="1565722497" sldId="576"/>
            <ac:spMk id="8" creationId="{4B1EF242-2B34-324C-482D-6F78EEF870F2}"/>
          </ac:spMkLst>
        </pc:spChg>
        <pc:spChg chg="add mod">
          <ac:chgData name="Schneider, Kathryn" userId="8b7dd1b9-5b49-474b-b123-84af148715e8" providerId="ADAL" clId="{DC40F1FD-2E4B-4519-B61B-6924341B8F46}" dt="2022-06-23T19:29:56.999" v="3728"/>
          <ac:spMkLst>
            <pc:docMk/>
            <pc:sldMk cId="1565722497" sldId="576"/>
            <ac:spMk id="9" creationId="{E6B6A088-C7D6-64E6-A2A1-4ED9493D894C}"/>
          </ac:spMkLst>
        </pc:spChg>
        <pc:spChg chg="add del mod">
          <ac:chgData name="Schneider, Kathryn" userId="8b7dd1b9-5b49-474b-b123-84af148715e8" providerId="ADAL" clId="{DC40F1FD-2E4B-4519-B61B-6924341B8F46}" dt="2022-06-23T19:47:46.177" v="3802" actId="478"/>
          <ac:spMkLst>
            <pc:docMk/>
            <pc:sldMk cId="1565722497" sldId="576"/>
            <ac:spMk id="10" creationId="{FA083F92-1A7B-EB41-3F4C-6ACE4F0AB5AF}"/>
          </ac:spMkLst>
        </pc:spChg>
      </pc:sldChg>
      <pc:sldChg chg="addSp delSp modSp add del mod">
        <pc:chgData name="Schneider, Kathryn" userId="8b7dd1b9-5b49-474b-b123-84af148715e8" providerId="ADAL" clId="{DC40F1FD-2E4B-4519-B61B-6924341B8F46}" dt="2022-06-23T19:49:34.170" v="3807" actId="2696"/>
        <pc:sldMkLst>
          <pc:docMk/>
          <pc:sldMk cId="591686747" sldId="577"/>
        </pc:sldMkLst>
        <pc:spChg chg="mod">
          <ac:chgData name="Schneider, Kathryn" userId="8b7dd1b9-5b49-474b-b123-84af148715e8" providerId="ADAL" clId="{DC40F1FD-2E4B-4519-B61B-6924341B8F46}" dt="2022-06-23T13:53:31.106" v="1416" actId="20577"/>
          <ac:spMkLst>
            <pc:docMk/>
            <pc:sldMk cId="591686747" sldId="577"/>
            <ac:spMk id="2" creationId="{4DF9C26D-4F86-4042-93F3-AC98E24AAB01}"/>
          </ac:spMkLst>
        </pc:spChg>
        <pc:spChg chg="del">
          <ac:chgData name="Schneider, Kathryn" userId="8b7dd1b9-5b49-474b-b123-84af148715e8" providerId="ADAL" clId="{DC40F1FD-2E4B-4519-B61B-6924341B8F46}" dt="2022-06-23T13:53:25.485" v="1409" actId="478"/>
          <ac:spMkLst>
            <pc:docMk/>
            <pc:sldMk cId="591686747" sldId="577"/>
            <ac:spMk id="3" creationId="{C721B2FE-6F25-DAED-F264-39903A798086}"/>
          </ac:spMkLst>
        </pc:spChg>
        <pc:spChg chg="add del mod">
          <ac:chgData name="Schneider, Kathryn" userId="8b7dd1b9-5b49-474b-b123-84af148715e8" providerId="ADAL" clId="{DC40F1FD-2E4B-4519-B61B-6924341B8F46}" dt="2022-06-23T19:05:35.127" v="3463" actId="21"/>
          <ac:spMkLst>
            <pc:docMk/>
            <pc:sldMk cId="591686747" sldId="577"/>
            <ac:spMk id="4" creationId="{13A13E93-3A4B-AF82-C969-BCD7A267AEA5}"/>
          </ac:spMkLst>
        </pc:spChg>
        <pc:spChg chg="del">
          <ac:chgData name="Schneider, Kathryn" userId="8b7dd1b9-5b49-474b-b123-84af148715e8" providerId="ADAL" clId="{DC40F1FD-2E4B-4519-B61B-6924341B8F46}" dt="2022-06-23T16:34:40.116" v="3152" actId="478"/>
          <ac:spMkLst>
            <pc:docMk/>
            <pc:sldMk cId="591686747" sldId="577"/>
            <ac:spMk id="6" creationId="{8FC9CD86-ACE0-D5D6-87B3-F05EFC4BBD78}"/>
          </ac:spMkLst>
        </pc:spChg>
        <pc:spChg chg="add mod">
          <ac:chgData name="Schneider, Kathryn" userId="8b7dd1b9-5b49-474b-b123-84af148715e8" providerId="ADAL" clId="{DC40F1FD-2E4B-4519-B61B-6924341B8F46}" dt="2022-06-23T16:34:40.949" v="3153"/>
          <ac:spMkLst>
            <pc:docMk/>
            <pc:sldMk cId="591686747" sldId="577"/>
            <ac:spMk id="7" creationId="{6CAE3D1F-0604-E729-8017-7D0E8E0BBB69}"/>
          </ac:spMkLst>
        </pc:spChg>
      </pc:sldChg>
      <pc:sldChg chg="addSp delSp modSp add del mod">
        <pc:chgData name="Schneider, Kathryn" userId="8b7dd1b9-5b49-474b-b123-84af148715e8" providerId="ADAL" clId="{DC40F1FD-2E4B-4519-B61B-6924341B8F46}" dt="2022-06-23T16:49:05.814" v="3288" actId="2696"/>
        <pc:sldMkLst>
          <pc:docMk/>
          <pc:sldMk cId="1849044078" sldId="578"/>
        </pc:sldMkLst>
        <pc:spChg chg="del">
          <ac:chgData name="Schneider, Kathryn" userId="8b7dd1b9-5b49-474b-b123-84af148715e8" providerId="ADAL" clId="{DC40F1FD-2E4B-4519-B61B-6924341B8F46}" dt="2022-06-23T16:49:02.408" v="3287" actId="478"/>
          <ac:spMkLst>
            <pc:docMk/>
            <pc:sldMk cId="1849044078" sldId="578"/>
            <ac:spMk id="2" creationId="{4DF9C26D-4F86-4042-93F3-AC98E24AAB01}"/>
          </ac:spMkLst>
        </pc:spChg>
        <pc:spChg chg="del mod">
          <ac:chgData name="Schneider, Kathryn" userId="8b7dd1b9-5b49-474b-b123-84af148715e8" providerId="ADAL" clId="{DC40F1FD-2E4B-4519-B61B-6924341B8F46}" dt="2022-06-23T16:49:00.103" v="3286" actId="478"/>
          <ac:spMkLst>
            <pc:docMk/>
            <pc:sldMk cId="1849044078" sldId="578"/>
            <ac:spMk id="3" creationId="{C721B2FE-6F25-DAED-F264-39903A798086}"/>
          </ac:spMkLst>
        </pc:spChg>
        <pc:spChg chg="add mod">
          <ac:chgData name="Schneider, Kathryn" userId="8b7dd1b9-5b49-474b-b123-84af148715e8" providerId="ADAL" clId="{DC40F1FD-2E4B-4519-B61B-6924341B8F46}" dt="2022-06-23T16:34:26.050" v="3149"/>
          <ac:spMkLst>
            <pc:docMk/>
            <pc:sldMk cId="1849044078" sldId="578"/>
            <ac:spMk id="5" creationId="{0ECC5BF6-7110-EC9D-FDA2-A536DE5C91F5}"/>
          </ac:spMkLst>
        </pc:spChg>
        <pc:spChg chg="del">
          <ac:chgData name="Schneider, Kathryn" userId="8b7dd1b9-5b49-474b-b123-84af148715e8" providerId="ADAL" clId="{DC40F1FD-2E4B-4519-B61B-6924341B8F46}" dt="2022-06-23T16:34:25.047" v="3148" actId="478"/>
          <ac:spMkLst>
            <pc:docMk/>
            <pc:sldMk cId="1849044078" sldId="578"/>
            <ac:spMk id="6" creationId="{8FC9CD86-ACE0-D5D6-87B3-F05EFC4BBD78}"/>
          </ac:spMkLst>
        </pc:spChg>
        <pc:spChg chg="add mod">
          <ac:chgData name="Schneider, Kathryn" userId="8b7dd1b9-5b49-474b-b123-84af148715e8" providerId="ADAL" clId="{DC40F1FD-2E4B-4519-B61B-6924341B8F46}" dt="2022-06-23T16:49:02.408" v="3287" actId="478"/>
          <ac:spMkLst>
            <pc:docMk/>
            <pc:sldMk cId="1849044078" sldId="578"/>
            <ac:spMk id="7" creationId="{D8AFD09E-A8CF-F89A-E881-13B26B1AC05F}"/>
          </ac:spMkLst>
        </pc:spChg>
      </pc:sldChg>
      <pc:sldChg chg="addSp delSp modSp add del mod ord modShow modNotesTx">
        <pc:chgData name="Schneider, Kathryn" userId="8b7dd1b9-5b49-474b-b123-84af148715e8" providerId="ADAL" clId="{DC40F1FD-2E4B-4519-B61B-6924341B8F46}" dt="2022-06-24T03:04:33.147" v="5618" actId="2696"/>
        <pc:sldMkLst>
          <pc:docMk/>
          <pc:sldMk cId="2069301066" sldId="579"/>
        </pc:sldMkLst>
        <pc:spChg chg="mod">
          <ac:chgData name="Schneider, Kathryn" userId="8b7dd1b9-5b49-474b-b123-84af148715e8" providerId="ADAL" clId="{DC40F1FD-2E4B-4519-B61B-6924341B8F46}" dt="2022-06-23T19:05:28.995" v="3462" actId="20577"/>
          <ac:spMkLst>
            <pc:docMk/>
            <pc:sldMk cId="2069301066" sldId="579"/>
            <ac:spMk id="2" creationId="{4DF9C26D-4F86-4042-93F3-AC98E24AAB01}"/>
          </ac:spMkLst>
        </pc:spChg>
        <pc:spChg chg="del mod">
          <ac:chgData name="Schneider, Kathryn" userId="8b7dd1b9-5b49-474b-b123-84af148715e8" providerId="ADAL" clId="{DC40F1FD-2E4B-4519-B61B-6924341B8F46}" dt="2022-06-23T19:04:36.910" v="3394" actId="478"/>
          <ac:spMkLst>
            <pc:docMk/>
            <pc:sldMk cId="2069301066" sldId="579"/>
            <ac:spMk id="3" creationId="{C721B2FE-6F25-DAED-F264-39903A798086}"/>
          </ac:spMkLst>
        </pc:spChg>
        <pc:spChg chg="add del mod">
          <ac:chgData name="Schneider, Kathryn" userId="8b7dd1b9-5b49-474b-b123-84af148715e8" providerId="ADAL" clId="{DC40F1FD-2E4B-4519-B61B-6924341B8F46}" dt="2022-06-23T20:49:32.692" v="3842"/>
          <ac:spMkLst>
            <pc:docMk/>
            <pc:sldMk cId="2069301066" sldId="579"/>
            <ac:spMk id="4" creationId="{7780B6E8-764F-96A5-D608-B1737AE345F5}"/>
          </ac:spMkLst>
        </pc:spChg>
        <pc:spChg chg="add mod">
          <ac:chgData name="Schneider, Kathryn" userId="8b7dd1b9-5b49-474b-b123-84af148715e8" providerId="ADAL" clId="{DC40F1FD-2E4B-4519-B61B-6924341B8F46}" dt="2022-06-23T16:34:36.238" v="3151"/>
          <ac:spMkLst>
            <pc:docMk/>
            <pc:sldMk cId="2069301066" sldId="579"/>
            <ac:spMk id="5" creationId="{255CD194-67C4-A93B-E76A-7A5A2FC145CE}"/>
          </ac:spMkLst>
        </pc:spChg>
        <pc:spChg chg="del">
          <ac:chgData name="Schneider, Kathryn" userId="8b7dd1b9-5b49-474b-b123-84af148715e8" providerId="ADAL" clId="{DC40F1FD-2E4B-4519-B61B-6924341B8F46}" dt="2022-06-23T16:34:35.472" v="3150" actId="478"/>
          <ac:spMkLst>
            <pc:docMk/>
            <pc:sldMk cId="2069301066" sldId="579"/>
            <ac:spMk id="6" creationId="{8FC9CD86-ACE0-D5D6-87B3-F05EFC4BBD78}"/>
          </ac:spMkLst>
        </pc:spChg>
        <pc:spChg chg="add mod">
          <ac:chgData name="Schneider, Kathryn" userId="8b7dd1b9-5b49-474b-b123-84af148715e8" providerId="ADAL" clId="{DC40F1FD-2E4B-4519-B61B-6924341B8F46}" dt="2022-06-23T20:48:51.774" v="3821" actId="1076"/>
          <ac:spMkLst>
            <pc:docMk/>
            <pc:sldMk cId="2069301066" sldId="579"/>
            <ac:spMk id="7" creationId="{2FC7D468-7288-C1A5-81EF-B1D7E2D1DDF4}"/>
          </ac:spMkLst>
        </pc:spChg>
        <pc:spChg chg="add del mod">
          <ac:chgData name="Schneider, Kathryn" userId="8b7dd1b9-5b49-474b-b123-84af148715e8" providerId="ADAL" clId="{DC40F1FD-2E4B-4519-B61B-6924341B8F46}" dt="2022-06-24T03:04:12.251" v="5613" actId="478"/>
          <ac:spMkLst>
            <pc:docMk/>
            <pc:sldMk cId="2069301066" sldId="579"/>
            <ac:spMk id="9" creationId="{DFF72D46-A60C-5A6C-B128-D7E8563F10DA}"/>
          </ac:spMkLst>
        </pc:spChg>
        <pc:graphicFrameChg chg="add del mod">
          <ac:chgData name="Schneider, Kathryn" userId="8b7dd1b9-5b49-474b-b123-84af148715e8" providerId="ADAL" clId="{DC40F1FD-2E4B-4519-B61B-6924341B8F46}" dt="2022-06-23T20:40:07.603" v="3818" actId="478"/>
          <ac:graphicFrameMkLst>
            <pc:docMk/>
            <pc:sldMk cId="2069301066" sldId="579"/>
            <ac:graphicFrameMk id="8" creationId="{D3B9284B-4948-6D0B-8456-C46A38F6022A}"/>
          </ac:graphicFrameMkLst>
        </pc:graphicFrameChg>
      </pc:sldChg>
      <pc:sldChg chg="new del">
        <pc:chgData name="Schneider, Kathryn" userId="8b7dd1b9-5b49-474b-b123-84af148715e8" providerId="ADAL" clId="{DC40F1FD-2E4B-4519-B61B-6924341B8F46}" dt="2022-06-23T14:48:26.638" v="2053" actId="2696"/>
        <pc:sldMkLst>
          <pc:docMk/>
          <pc:sldMk cId="1843752809" sldId="581"/>
        </pc:sldMkLst>
      </pc:sldChg>
      <pc:sldChg chg="new del">
        <pc:chgData name="Schneider, Kathryn" userId="8b7dd1b9-5b49-474b-b123-84af148715e8" providerId="ADAL" clId="{DC40F1FD-2E4B-4519-B61B-6924341B8F46}" dt="2022-06-23T14:48:12.329" v="2051" actId="2696"/>
        <pc:sldMkLst>
          <pc:docMk/>
          <pc:sldMk cId="3436770380" sldId="581"/>
        </pc:sldMkLst>
      </pc:sldChg>
      <pc:sldChg chg="new del ord">
        <pc:chgData name="Schneider, Kathryn" userId="8b7dd1b9-5b49-474b-b123-84af148715e8" providerId="ADAL" clId="{DC40F1FD-2E4B-4519-B61B-6924341B8F46}" dt="2022-06-23T19:31:46.658" v="3745" actId="2696"/>
        <pc:sldMkLst>
          <pc:docMk/>
          <pc:sldMk cId="3711733174" sldId="581"/>
        </pc:sldMkLst>
      </pc:sldChg>
      <pc:sldChg chg="addSp delSp modSp add del mod ord">
        <pc:chgData name="Schneider, Kathryn" userId="8b7dd1b9-5b49-474b-b123-84af148715e8" providerId="ADAL" clId="{DC40F1FD-2E4B-4519-B61B-6924341B8F46}" dt="2022-06-23T19:32:37.816" v="3774" actId="2696"/>
        <pc:sldMkLst>
          <pc:docMk/>
          <pc:sldMk cId="1710469468" sldId="582"/>
        </pc:sldMkLst>
        <pc:spChg chg="del mod">
          <ac:chgData name="Schneider, Kathryn" userId="8b7dd1b9-5b49-474b-b123-84af148715e8" providerId="ADAL" clId="{DC40F1FD-2E4B-4519-B61B-6924341B8F46}" dt="2022-06-23T14:53:32.735" v="2103" actId="478"/>
          <ac:spMkLst>
            <pc:docMk/>
            <pc:sldMk cId="1710469468" sldId="582"/>
            <ac:spMk id="2" creationId="{00000000-0000-0000-0000-000000000000}"/>
          </ac:spMkLst>
        </pc:spChg>
        <pc:spChg chg="del">
          <ac:chgData name="Schneider, Kathryn" userId="8b7dd1b9-5b49-474b-b123-84af148715e8" providerId="ADAL" clId="{DC40F1FD-2E4B-4519-B61B-6924341B8F46}" dt="2022-06-23T14:53:33.948" v="2104" actId="478"/>
          <ac:spMkLst>
            <pc:docMk/>
            <pc:sldMk cId="1710469468" sldId="582"/>
            <ac:spMk id="3" creationId="{00000000-0000-0000-0000-000000000000}"/>
          </ac:spMkLst>
        </pc:spChg>
        <pc:spChg chg="add mod">
          <ac:chgData name="Schneider, Kathryn" userId="8b7dd1b9-5b49-474b-b123-84af148715e8" providerId="ADAL" clId="{DC40F1FD-2E4B-4519-B61B-6924341B8F46}" dt="2022-06-23T14:56:15.956" v="2132" actId="14100"/>
          <ac:spMkLst>
            <pc:docMk/>
            <pc:sldMk cId="1710469468" sldId="582"/>
            <ac:spMk id="4" creationId="{D0111097-5002-7132-D0B4-A4DA06D695D0}"/>
          </ac:spMkLst>
        </pc:spChg>
        <pc:spChg chg="del">
          <ac:chgData name="Schneider, Kathryn" userId="8b7dd1b9-5b49-474b-b123-84af148715e8" providerId="ADAL" clId="{DC40F1FD-2E4B-4519-B61B-6924341B8F46}" dt="2022-06-23T14:53:35.443" v="2105" actId="478"/>
          <ac:spMkLst>
            <pc:docMk/>
            <pc:sldMk cId="1710469468" sldId="582"/>
            <ac:spMk id="6" creationId="{00000000-0000-0000-0000-000000000000}"/>
          </ac:spMkLst>
        </pc:spChg>
        <pc:spChg chg="mod">
          <ac:chgData name="Schneider, Kathryn" userId="8b7dd1b9-5b49-474b-b123-84af148715e8" providerId="ADAL" clId="{DC40F1FD-2E4B-4519-B61B-6924341B8F46}" dt="2022-06-23T14:56:22.112" v="2133" actId="166"/>
          <ac:spMkLst>
            <pc:docMk/>
            <pc:sldMk cId="1710469468" sldId="582"/>
            <ac:spMk id="7" creationId="{00000000-0000-0000-0000-000000000000}"/>
          </ac:spMkLst>
        </pc:spChg>
        <pc:spChg chg="del">
          <ac:chgData name="Schneider, Kathryn" userId="8b7dd1b9-5b49-474b-b123-84af148715e8" providerId="ADAL" clId="{DC40F1FD-2E4B-4519-B61B-6924341B8F46}" dt="2022-06-23T14:53:41.801" v="2107" actId="478"/>
          <ac:spMkLst>
            <pc:docMk/>
            <pc:sldMk cId="1710469468" sldId="582"/>
            <ac:spMk id="8" creationId="{00000000-0000-0000-0000-000000000000}"/>
          </ac:spMkLst>
        </pc:spChg>
        <pc:spChg chg="del">
          <ac:chgData name="Schneider, Kathryn" userId="8b7dd1b9-5b49-474b-b123-84af148715e8" providerId="ADAL" clId="{DC40F1FD-2E4B-4519-B61B-6924341B8F46}" dt="2022-06-23T14:53:44.963" v="2109" actId="478"/>
          <ac:spMkLst>
            <pc:docMk/>
            <pc:sldMk cId="1710469468" sldId="582"/>
            <ac:spMk id="9" creationId="{00000000-0000-0000-0000-000000000000}"/>
          </ac:spMkLst>
        </pc:spChg>
        <pc:spChg chg="del">
          <ac:chgData name="Schneider, Kathryn" userId="8b7dd1b9-5b49-474b-b123-84af148715e8" providerId="ADAL" clId="{DC40F1FD-2E4B-4519-B61B-6924341B8F46}" dt="2022-06-23T14:53:43.590" v="2108" actId="478"/>
          <ac:spMkLst>
            <pc:docMk/>
            <pc:sldMk cId="1710469468" sldId="582"/>
            <ac:spMk id="10" creationId="{FCD89F97-9AF9-4BE4-9C21-3BE18321CBEF}"/>
          </ac:spMkLst>
        </pc:spChg>
        <pc:spChg chg="del">
          <ac:chgData name="Schneider, Kathryn" userId="8b7dd1b9-5b49-474b-b123-84af148715e8" providerId="ADAL" clId="{DC40F1FD-2E4B-4519-B61B-6924341B8F46}" dt="2022-06-23T14:53:38.723" v="2106" actId="478"/>
          <ac:spMkLst>
            <pc:docMk/>
            <pc:sldMk cId="1710469468" sldId="582"/>
            <ac:spMk id="11" creationId="{00000000-0000-0000-0000-000000000000}"/>
          </ac:spMkLst>
        </pc:spChg>
        <pc:spChg chg="add mod">
          <ac:chgData name="Schneider, Kathryn" userId="8b7dd1b9-5b49-474b-b123-84af148715e8" providerId="ADAL" clId="{DC40F1FD-2E4B-4519-B61B-6924341B8F46}" dt="2022-06-23T14:56:01.603" v="2129" actId="1076"/>
          <ac:spMkLst>
            <pc:docMk/>
            <pc:sldMk cId="1710469468" sldId="582"/>
            <ac:spMk id="12" creationId="{86F98C67-CBE6-4FCD-F82F-609562C1693C}"/>
          </ac:spMkLst>
        </pc:spChg>
      </pc:sldChg>
      <pc:sldChg chg="addSp delSp modSp add del mod">
        <pc:chgData name="Schneider, Kathryn" userId="8b7dd1b9-5b49-474b-b123-84af148715e8" providerId="ADAL" clId="{DC40F1FD-2E4B-4519-B61B-6924341B8F46}" dt="2022-06-23T16:34:22.814" v="3147" actId="2696"/>
        <pc:sldMkLst>
          <pc:docMk/>
          <pc:sldMk cId="3503401844" sldId="583"/>
        </pc:sldMkLst>
        <pc:spChg chg="del">
          <ac:chgData name="Schneider, Kathryn" userId="8b7dd1b9-5b49-474b-b123-84af148715e8" providerId="ADAL" clId="{DC40F1FD-2E4B-4519-B61B-6924341B8F46}" dt="2022-06-23T15:04:07.102" v="2167" actId="478"/>
          <ac:spMkLst>
            <pc:docMk/>
            <pc:sldMk cId="3503401844" sldId="583"/>
            <ac:spMk id="9" creationId="{86FFF760-A42D-E276-4471-AF3A98D91892}"/>
          </ac:spMkLst>
        </pc:spChg>
        <pc:picChg chg="add del mod">
          <ac:chgData name="Schneider, Kathryn" userId="8b7dd1b9-5b49-474b-b123-84af148715e8" providerId="ADAL" clId="{DC40F1FD-2E4B-4519-B61B-6924341B8F46}" dt="2022-06-23T15:16:37.456" v="2255" actId="478"/>
          <ac:picMkLst>
            <pc:docMk/>
            <pc:sldMk cId="3503401844" sldId="583"/>
            <ac:picMk id="4" creationId="{031FACF6-717B-D6BC-DE49-01533E9DF781}"/>
          </ac:picMkLst>
        </pc:picChg>
        <pc:picChg chg="del">
          <ac:chgData name="Schneider, Kathryn" userId="8b7dd1b9-5b49-474b-b123-84af148715e8" providerId="ADAL" clId="{DC40F1FD-2E4B-4519-B61B-6924341B8F46}" dt="2022-06-23T15:04:03.876" v="2165" actId="478"/>
          <ac:picMkLst>
            <pc:docMk/>
            <pc:sldMk cId="3503401844" sldId="583"/>
            <ac:picMk id="11" creationId="{62372DCE-694F-EAA4-7A1E-1EA5CD46F9D3}"/>
          </ac:picMkLst>
        </pc:picChg>
        <pc:picChg chg="del">
          <ac:chgData name="Schneider, Kathryn" userId="8b7dd1b9-5b49-474b-b123-84af148715e8" providerId="ADAL" clId="{DC40F1FD-2E4B-4519-B61B-6924341B8F46}" dt="2022-06-23T15:04:05.175" v="2166" actId="478"/>
          <ac:picMkLst>
            <pc:docMk/>
            <pc:sldMk cId="3503401844" sldId="583"/>
            <ac:picMk id="13" creationId="{F4EF1467-54A5-B420-3116-2A6C5011D03D}"/>
          </ac:picMkLst>
        </pc:picChg>
      </pc:sldChg>
      <pc:sldChg chg="addSp delSp modSp mod ord">
        <pc:chgData name="Schneider, Kathryn" userId="8b7dd1b9-5b49-474b-b123-84af148715e8" providerId="ADAL" clId="{DC40F1FD-2E4B-4519-B61B-6924341B8F46}" dt="2022-06-23T22:10:37.839" v="4859"/>
        <pc:sldMkLst>
          <pc:docMk/>
          <pc:sldMk cId="3257889877" sldId="584"/>
        </pc:sldMkLst>
        <pc:spChg chg="del">
          <ac:chgData name="Schneider, Kathryn" userId="8b7dd1b9-5b49-474b-b123-84af148715e8" providerId="ADAL" clId="{DC40F1FD-2E4B-4519-B61B-6924341B8F46}" dt="2022-06-23T16:34:54.481" v="3156" actId="478"/>
          <ac:spMkLst>
            <pc:docMk/>
            <pc:sldMk cId="3257889877" sldId="584"/>
            <ac:spMk id="6" creationId="{8FC9CD86-ACE0-D5D6-87B3-F05EFC4BBD78}"/>
          </ac:spMkLst>
        </pc:spChg>
        <pc:spChg chg="add mod">
          <ac:chgData name="Schneider, Kathryn" userId="8b7dd1b9-5b49-474b-b123-84af148715e8" providerId="ADAL" clId="{DC40F1FD-2E4B-4519-B61B-6924341B8F46}" dt="2022-06-23T16:34:55.348" v="3157"/>
          <ac:spMkLst>
            <pc:docMk/>
            <pc:sldMk cId="3257889877" sldId="584"/>
            <ac:spMk id="16" creationId="{9673A29D-7465-2AD5-7F58-66182E77466B}"/>
          </ac:spMkLst>
        </pc:spChg>
      </pc:sldChg>
      <pc:sldChg chg="addSp delSp modSp add del mod">
        <pc:chgData name="Schneider, Kathryn" userId="8b7dd1b9-5b49-474b-b123-84af148715e8" providerId="ADAL" clId="{DC40F1FD-2E4B-4519-B61B-6924341B8F46}" dt="2022-06-23T16:27:44.940" v="3132" actId="2696"/>
        <pc:sldMkLst>
          <pc:docMk/>
          <pc:sldMk cId="1202329074" sldId="585"/>
        </pc:sldMkLst>
        <pc:spChg chg="add del mod">
          <ac:chgData name="Schneider, Kathryn" userId="8b7dd1b9-5b49-474b-b123-84af148715e8" providerId="ADAL" clId="{DC40F1FD-2E4B-4519-B61B-6924341B8F46}" dt="2022-06-23T15:17:27.594" v="2258" actId="478"/>
          <ac:spMkLst>
            <pc:docMk/>
            <pc:sldMk cId="1202329074" sldId="585"/>
            <ac:spMk id="9" creationId="{8F2319E2-5B62-168D-4CB1-BDB59A96FE0F}"/>
          </ac:spMkLst>
        </pc:spChg>
        <pc:spChg chg="add del mod">
          <ac:chgData name="Schneider, Kathryn" userId="8b7dd1b9-5b49-474b-b123-84af148715e8" providerId="ADAL" clId="{DC40F1FD-2E4B-4519-B61B-6924341B8F46}" dt="2022-06-23T16:06:52.967" v="2804" actId="21"/>
          <ac:spMkLst>
            <pc:docMk/>
            <pc:sldMk cId="1202329074" sldId="585"/>
            <ac:spMk id="30" creationId="{BB71A174-F5FE-9211-D1E3-C3E735A548C5}"/>
          </ac:spMkLst>
        </pc:spChg>
        <pc:spChg chg="add del mod">
          <ac:chgData name="Schneider, Kathryn" userId="8b7dd1b9-5b49-474b-b123-84af148715e8" providerId="ADAL" clId="{DC40F1FD-2E4B-4519-B61B-6924341B8F46}" dt="2022-06-23T16:06:52.967" v="2804" actId="21"/>
          <ac:spMkLst>
            <pc:docMk/>
            <pc:sldMk cId="1202329074" sldId="585"/>
            <ac:spMk id="32" creationId="{9304EF41-9986-2ADE-F3B9-5D6714E4AE8D}"/>
          </ac:spMkLst>
        </pc:spChg>
        <pc:spChg chg="add mod">
          <ac:chgData name="Schneider, Kathryn" userId="8b7dd1b9-5b49-474b-b123-84af148715e8" providerId="ADAL" clId="{DC40F1FD-2E4B-4519-B61B-6924341B8F46}" dt="2022-06-23T16:07:06.938" v="2805" actId="1076"/>
          <ac:spMkLst>
            <pc:docMk/>
            <pc:sldMk cId="1202329074" sldId="585"/>
            <ac:spMk id="51" creationId="{3D44BCCA-9309-7197-FE7A-114558B4F7F0}"/>
          </ac:spMkLst>
        </pc:spChg>
        <pc:spChg chg="add del mod">
          <ac:chgData name="Schneider, Kathryn" userId="8b7dd1b9-5b49-474b-b123-84af148715e8" providerId="ADAL" clId="{DC40F1FD-2E4B-4519-B61B-6924341B8F46}" dt="2022-06-23T16:06:52.967" v="2804" actId="21"/>
          <ac:spMkLst>
            <pc:docMk/>
            <pc:sldMk cId="1202329074" sldId="585"/>
            <ac:spMk id="56" creationId="{C9CC04E5-3074-C7D7-FB72-23CE3807961A}"/>
          </ac:spMkLst>
        </pc:spChg>
        <pc:spChg chg="add mod">
          <ac:chgData name="Schneider, Kathryn" userId="8b7dd1b9-5b49-474b-b123-84af148715e8" providerId="ADAL" clId="{DC40F1FD-2E4B-4519-B61B-6924341B8F46}" dt="2022-06-23T16:14:36.108" v="2846" actId="1076"/>
          <ac:spMkLst>
            <pc:docMk/>
            <pc:sldMk cId="1202329074" sldId="585"/>
            <ac:spMk id="61" creationId="{F034FB55-FBE8-2788-2713-7F894EB46764}"/>
          </ac:spMkLst>
        </pc:spChg>
        <pc:spChg chg="add del mod">
          <ac:chgData name="Schneider, Kathryn" userId="8b7dd1b9-5b49-474b-b123-84af148715e8" providerId="ADAL" clId="{DC40F1FD-2E4B-4519-B61B-6924341B8F46}" dt="2022-06-23T16:08:03.356" v="2817" actId="478"/>
          <ac:spMkLst>
            <pc:docMk/>
            <pc:sldMk cId="1202329074" sldId="585"/>
            <ac:spMk id="62" creationId="{D230C1C0-6E07-1EE6-56A3-04E6C90ABF4F}"/>
          </ac:spMkLst>
        </pc:spChg>
        <pc:spChg chg="add del mod">
          <ac:chgData name="Schneider, Kathryn" userId="8b7dd1b9-5b49-474b-b123-84af148715e8" providerId="ADAL" clId="{DC40F1FD-2E4B-4519-B61B-6924341B8F46}" dt="2022-06-23T16:08:18.403" v="2822" actId="478"/>
          <ac:spMkLst>
            <pc:docMk/>
            <pc:sldMk cId="1202329074" sldId="585"/>
            <ac:spMk id="63" creationId="{1D364B99-974A-CE2C-E1B6-5673822D570A}"/>
          </ac:spMkLst>
        </pc:spChg>
        <pc:spChg chg="add del mod">
          <ac:chgData name="Schneider, Kathryn" userId="8b7dd1b9-5b49-474b-b123-84af148715e8" providerId="ADAL" clId="{DC40F1FD-2E4B-4519-B61B-6924341B8F46}" dt="2022-06-23T16:16:58.836" v="2981" actId="478"/>
          <ac:spMkLst>
            <pc:docMk/>
            <pc:sldMk cId="1202329074" sldId="585"/>
            <ac:spMk id="64" creationId="{E5B94F13-3AC2-CCEA-5349-C4DEB78B8778}"/>
          </ac:spMkLst>
        </pc:spChg>
        <pc:spChg chg="add del mod">
          <ac:chgData name="Schneider, Kathryn" userId="8b7dd1b9-5b49-474b-b123-84af148715e8" providerId="ADAL" clId="{DC40F1FD-2E4B-4519-B61B-6924341B8F46}" dt="2022-06-23T16:17:00.141" v="2982" actId="478"/>
          <ac:spMkLst>
            <pc:docMk/>
            <pc:sldMk cId="1202329074" sldId="585"/>
            <ac:spMk id="65" creationId="{49CDB107-200A-E2F4-25A6-A6CBE3B2687D}"/>
          </ac:spMkLst>
        </pc:spChg>
        <pc:spChg chg="add del mod">
          <ac:chgData name="Schneider, Kathryn" userId="8b7dd1b9-5b49-474b-b123-84af148715e8" providerId="ADAL" clId="{DC40F1FD-2E4B-4519-B61B-6924341B8F46}" dt="2022-06-23T16:17:02.584" v="2983" actId="478"/>
          <ac:spMkLst>
            <pc:docMk/>
            <pc:sldMk cId="1202329074" sldId="585"/>
            <ac:spMk id="71" creationId="{7EE666C6-BE65-CC07-20F1-C1A3A754A2C5}"/>
          </ac:spMkLst>
        </pc:spChg>
        <pc:spChg chg="add del mod">
          <ac:chgData name="Schneider, Kathryn" userId="8b7dd1b9-5b49-474b-b123-84af148715e8" providerId="ADAL" clId="{DC40F1FD-2E4B-4519-B61B-6924341B8F46}" dt="2022-06-23T16:17:04.746" v="2984" actId="478"/>
          <ac:spMkLst>
            <pc:docMk/>
            <pc:sldMk cId="1202329074" sldId="585"/>
            <ac:spMk id="72" creationId="{38C9059A-B9F5-9C21-F1A4-F67F1651BF1F}"/>
          </ac:spMkLst>
        </pc:spChg>
        <pc:spChg chg="add del mod">
          <ac:chgData name="Schneider, Kathryn" userId="8b7dd1b9-5b49-474b-b123-84af148715e8" providerId="ADAL" clId="{DC40F1FD-2E4B-4519-B61B-6924341B8F46}" dt="2022-06-23T16:17:06.060" v="2985" actId="478"/>
          <ac:spMkLst>
            <pc:docMk/>
            <pc:sldMk cId="1202329074" sldId="585"/>
            <ac:spMk id="73" creationId="{C16A1AA2-5C96-C834-C750-ABE5B7378880}"/>
          </ac:spMkLst>
        </pc:spChg>
        <pc:spChg chg="add mod">
          <ac:chgData name="Schneider, Kathryn" userId="8b7dd1b9-5b49-474b-b123-84af148715e8" providerId="ADAL" clId="{DC40F1FD-2E4B-4519-B61B-6924341B8F46}" dt="2022-06-23T16:07:06.938" v="2805" actId="1076"/>
          <ac:spMkLst>
            <pc:docMk/>
            <pc:sldMk cId="1202329074" sldId="585"/>
            <ac:spMk id="2064" creationId="{8D6B61B0-A57A-3F1B-27CC-88A19514EAB9}"/>
          </ac:spMkLst>
        </pc:spChg>
        <pc:grpChg chg="mod">
          <ac:chgData name="Schneider, Kathryn" userId="8b7dd1b9-5b49-474b-b123-84af148715e8" providerId="ADAL" clId="{DC40F1FD-2E4B-4519-B61B-6924341B8F46}" dt="2022-06-23T15:36:49.800" v="2306"/>
          <ac:grpSpMkLst>
            <pc:docMk/>
            <pc:sldMk cId="1202329074" sldId="585"/>
            <ac:grpSpMk id="24" creationId="{2C318BD3-8A2A-D4E4-E709-DFAE7B2B12AD}"/>
          </ac:grpSpMkLst>
        </pc:grpChg>
        <pc:grpChg chg="mod">
          <ac:chgData name="Schneider, Kathryn" userId="8b7dd1b9-5b49-474b-b123-84af148715e8" providerId="ADAL" clId="{DC40F1FD-2E4B-4519-B61B-6924341B8F46}" dt="2022-06-23T15:36:48.463" v="2302"/>
          <ac:grpSpMkLst>
            <pc:docMk/>
            <pc:sldMk cId="1202329074" sldId="585"/>
            <ac:grpSpMk id="29" creationId="{4980DC8D-08E9-2F51-AFDF-3C03DF676128}"/>
          </ac:grpSpMkLst>
        </pc:grpChg>
        <pc:grpChg chg="mod">
          <ac:chgData name="Schneider, Kathryn" userId="8b7dd1b9-5b49-474b-b123-84af148715e8" providerId="ADAL" clId="{DC40F1FD-2E4B-4519-B61B-6924341B8F46}" dt="2022-06-23T16:03:36.637" v="2665"/>
          <ac:grpSpMkLst>
            <pc:docMk/>
            <pc:sldMk cId="1202329074" sldId="585"/>
            <ac:grpSpMk id="2068" creationId="{D8320573-B61C-3E8A-1CA3-E0B4295A122E}"/>
          </ac:grpSpMkLst>
        </pc:grpChg>
        <pc:picChg chg="add mod modCrop">
          <ac:chgData name="Schneider, Kathryn" userId="8b7dd1b9-5b49-474b-b123-84af148715e8" providerId="ADAL" clId="{DC40F1FD-2E4B-4519-B61B-6924341B8F46}" dt="2022-06-23T16:10:17.210" v="2832" actId="1440"/>
          <ac:picMkLst>
            <pc:docMk/>
            <pc:sldMk cId="1202329074" sldId="585"/>
            <ac:picMk id="5" creationId="{E9666F66-001C-A6F9-1070-0E026D0F503A}"/>
          </ac:picMkLst>
        </pc:picChg>
        <pc:picChg chg="add del mod modCrop">
          <ac:chgData name="Schneider, Kathryn" userId="8b7dd1b9-5b49-474b-b123-84af148715e8" providerId="ADAL" clId="{DC40F1FD-2E4B-4519-B61B-6924341B8F46}" dt="2022-06-23T15:17:27.594" v="2258" actId="478"/>
          <ac:picMkLst>
            <pc:docMk/>
            <pc:sldMk cId="1202329074" sldId="585"/>
            <ac:picMk id="10" creationId="{E4A8D9EF-A57E-B2C3-8E6D-7C6A7317C8E2}"/>
          </ac:picMkLst>
        </pc:picChg>
        <pc:picChg chg="del">
          <ac:chgData name="Schneider, Kathryn" userId="8b7dd1b9-5b49-474b-b123-84af148715e8" providerId="ADAL" clId="{DC40F1FD-2E4B-4519-B61B-6924341B8F46}" dt="2022-06-23T15:10:24.339" v="2207" actId="478"/>
          <ac:picMkLst>
            <pc:docMk/>
            <pc:sldMk cId="1202329074" sldId="585"/>
            <ac:picMk id="11" creationId="{62372DCE-694F-EAA4-7A1E-1EA5CD46F9D3}"/>
          </ac:picMkLst>
        </pc:picChg>
        <pc:picChg chg="del">
          <ac:chgData name="Schneider, Kathryn" userId="8b7dd1b9-5b49-474b-b123-84af148715e8" providerId="ADAL" clId="{DC40F1FD-2E4B-4519-B61B-6924341B8F46}" dt="2022-06-23T15:10:23.209" v="2206" actId="478"/>
          <ac:picMkLst>
            <pc:docMk/>
            <pc:sldMk cId="1202329074" sldId="585"/>
            <ac:picMk id="13" creationId="{F4EF1467-54A5-B420-3116-2A6C5011D03D}"/>
          </ac:picMkLst>
        </pc:picChg>
        <pc:picChg chg="del mod">
          <ac:chgData name="Schneider, Kathryn" userId="8b7dd1b9-5b49-474b-b123-84af148715e8" providerId="ADAL" clId="{DC40F1FD-2E4B-4519-B61B-6924341B8F46}" dt="2022-06-23T15:17:29.467" v="2259" actId="478"/>
          <ac:picMkLst>
            <pc:docMk/>
            <pc:sldMk cId="1202329074" sldId="585"/>
            <ac:picMk id="15" creationId="{E201AE9F-B5D9-8BEC-F689-BA9A0264CEB7}"/>
          </ac:picMkLst>
        </pc:picChg>
        <pc:picChg chg="del mod">
          <ac:chgData name="Schneider, Kathryn" userId="8b7dd1b9-5b49-474b-b123-84af148715e8" providerId="ADAL" clId="{DC40F1FD-2E4B-4519-B61B-6924341B8F46}" dt="2022-06-23T15:17:27.594" v="2258" actId="478"/>
          <ac:picMkLst>
            <pc:docMk/>
            <pc:sldMk cId="1202329074" sldId="585"/>
            <ac:picMk id="19" creationId="{D156DDE3-8EAB-4731-849F-348C004BD8ED}"/>
          </ac:picMkLst>
        </pc:picChg>
        <pc:picChg chg="del mod">
          <ac:chgData name="Schneider, Kathryn" userId="8b7dd1b9-5b49-474b-b123-84af148715e8" providerId="ADAL" clId="{DC40F1FD-2E4B-4519-B61B-6924341B8F46}" dt="2022-06-23T15:17:27.594" v="2258" actId="478"/>
          <ac:picMkLst>
            <pc:docMk/>
            <pc:sldMk cId="1202329074" sldId="585"/>
            <ac:picMk id="28" creationId="{DED938B7-70E3-066F-E3E4-2C03F59EEF95}"/>
          </ac:picMkLst>
        </pc:picChg>
        <pc:picChg chg="add mod">
          <ac:chgData name="Schneider, Kathryn" userId="8b7dd1b9-5b49-474b-b123-84af148715e8" providerId="ADAL" clId="{DC40F1FD-2E4B-4519-B61B-6924341B8F46}" dt="2022-06-23T16:07:06.938" v="2805" actId="1076"/>
          <ac:picMkLst>
            <pc:docMk/>
            <pc:sldMk cId="1202329074" sldId="585"/>
            <ac:picMk id="2050" creationId="{A55691C6-DDEF-AB1C-2624-74C1431AF0D8}"/>
          </ac:picMkLst>
        </pc:picChg>
        <pc:picChg chg="add del mod">
          <ac:chgData name="Schneider, Kathryn" userId="8b7dd1b9-5b49-474b-b123-84af148715e8" providerId="ADAL" clId="{DC40F1FD-2E4B-4519-B61B-6924341B8F46}" dt="2022-06-23T16:14:55.266" v="2849" actId="478"/>
          <ac:picMkLst>
            <pc:docMk/>
            <pc:sldMk cId="1202329074" sldId="585"/>
            <ac:picMk id="2069" creationId="{DB339BFF-8DC2-86D1-7C2C-2DBB7DEA9766}"/>
          </ac:picMkLst>
        </pc:picChg>
        <pc:inkChg chg="add del">
          <ac:chgData name="Schneider, Kathryn" userId="8b7dd1b9-5b49-474b-b123-84af148715e8" providerId="ADAL" clId="{DC40F1FD-2E4B-4519-B61B-6924341B8F46}" dt="2022-06-23T15:17:27.594" v="2258" actId="478"/>
          <ac:inkMkLst>
            <pc:docMk/>
            <pc:sldMk cId="1202329074" sldId="585"/>
            <ac:inkMk id="3" creationId="{9DDF4645-1E38-170E-C637-F2E136196AD3}"/>
          </ac:inkMkLst>
        </pc:inkChg>
        <pc:inkChg chg="add del mod">
          <ac:chgData name="Schneider, Kathryn" userId="8b7dd1b9-5b49-474b-b123-84af148715e8" providerId="ADAL" clId="{DC40F1FD-2E4B-4519-B61B-6924341B8F46}" dt="2022-06-23T15:37:51.587" v="2320" actId="478"/>
          <ac:inkMkLst>
            <pc:docMk/>
            <pc:sldMk cId="1202329074" sldId="585"/>
            <ac:inkMk id="7" creationId="{8C50726D-14CC-5E2B-559A-0142CED88595}"/>
          </ac:inkMkLst>
        </pc:inkChg>
        <pc:inkChg chg="add del mod">
          <ac:chgData name="Schneider, Kathryn" userId="8b7dd1b9-5b49-474b-b123-84af148715e8" providerId="ADAL" clId="{DC40F1FD-2E4B-4519-B61B-6924341B8F46}" dt="2022-06-23T16:06:52.967" v="2804" actId="21"/>
          <ac:inkMkLst>
            <pc:docMk/>
            <pc:sldMk cId="1202329074" sldId="585"/>
            <ac:inkMk id="8" creationId="{3CBF077C-4736-39FB-4C2D-74F08DED0A08}"/>
          </ac:inkMkLst>
        </pc:inkChg>
        <pc:inkChg chg="add del">
          <ac:chgData name="Schneider, Kathryn" userId="8b7dd1b9-5b49-474b-b123-84af148715e8" providerId="ADAL" clId="{DC40F1FD-2E4B-4519-B61B-6924341B8F46}" dt="2022-06-23T15:36:02.342" v="2286" actId="9405"/>
          <ac:inkMkLst>
            <pc:docMk/>
            <pc:sldMk cId="1202329074" sldId="585"/>
            <ac:inkMk id="12" creationId="{3F488D20-B4ED-E10F-26EE-F356342C281C}"/>
          </ac:inkMkLst>
        </pc:inkChg>
        <pc:inkChg chg="add del mod">
          <ac:chgData name="Schneider, Kathryn" userId="8b7dd1b9-5b49-474b-b123-84af148715e8" providerId="ADAL" clId="{DC40F1FD-2E4B-4519-B61B-6924341B8F46}" dt="2022-06-23T16:06:52.967" v="2804" actId="21"/>
          <ac:inkMkLst>
            <pc:docMk/>
            <pc:sldMk cId="1202329074" sldId="585"/>
            <ac:inkMk id="14" creationId="{32D9D1E1-AF2A-4F6F-1AC5-CE9618E347FD}"/>
          </ac:inkMkLst>
        </pc:inkChg>
        <pc:inkChg chg="add del mod">
          <ac:chgData name="Schneider, Kathryn" userId="8b7dd1b9-5b49-474b-b123-84af148715e8" providerId="ADAL" clId="{DC40F1FD-2E4B-4519-B61B-6924341B8F46}" dt="2022-06-23T16:06:52.967" v="2804" actId="21"/>
          <ac:inkMkLst>
            <pc:docMk/>
            <pc:sldMk cId="1202329074" sldId="585"/>
            <ac:inkMk id="16" creationId="{339EDAF8-EE02-F3B8-44E7-B5AD0F051EAA}"/>
          </ac:inkMkLst>
        </pc:inkChg>
        <pc:inkChg chg="add del">
          <ac:chgData name="Schneider, Kathryn" userId="8b7dd1b9-5b49-474b-b123-84af148715e8" providerId="ADAL" clId="{DC40F1FD-2E4B-4519-B61B-6924341B8F46}" dt="2022-06-23T15:36:26.999" v="2290" actId="9405"/>
          <ac:inkMkLst>
            <pc:docMk/>
            <pc:sldMk cId="1202329074" sldId="585"/>
            <ac:inkMk id="17" creationId="{6DE8A1EB-EF63-9297-4F25-F3D3A81D5FA3}"/>
          </ac:inkMkLst>
        </pc:inkChg>
        <pc:inkChg chg="add del">
          <ac:chgData name="Schneider, Kathryn" userId="8b7dd1b9-5b49-474b-b123-84af148715e8" providerId="ADAL" clId="{DC40F1FD-2E4B-4519-B61B-6924341B8F46}" dt="2022-06-23T16:06:27.037" v="2800" actId="478"/>
          <ac:inkMkLst>
            <pc:docMk/>
            <pc:sldMk cId="1202329074" sldId="585"/>
            <ac:inkMk id="18" creationId="{E1564923-D44F-2524-6FFF-95C092878EF0}"/>
          </ac:inkMkLst>
        </pc:inkChg>
        <pc:inkChg chg="add del mod">
          <ac:chgData name="Schneider, Kathryn" userId="8b7dd1b9-5b49-474b-b123-84af148715e8" providerId="ADAL" clId="{DC40F1FD-2E4B-4519-B61B-6924341B8F46}" dt="2022-06-23T16:06:52.967" v="2804" actId="21"/>
          <ac:inkMkLst>
            <pc:docMk/>
            <pc:sldMk cId="1202329074" sldId="585"/>
            <ac:inkMk id="20" creationId="{8717E4C1-DF65-E5B5-90D4-E885B0C3E332}"/>
          </ac:inkMkLst>
        </pc:inkChg>
        <pc:inkChg chg="add del">
          <ac:chgData name="Schneider, Kathryn" userId="8b7dd1b9-5b49-474b-b123-84af148715e8" providerId="ADAL" clId="{DC40F1FD-2E4B-4519-B61B-6924341B8F46}" dt="2022-06-23T15:36:51.374" v="2308" actId="9405"/>
          <ac:inkMkLst>
            <pc:docMk/>
            <pc:sldMk cId="1202329074" sldId="585"/>
            <ac:inkMk id="21" creationId="{99976511-B3D7-1B38-D67C-0ED6532F326D}"/>
          </ac:inkMkLst>
        </pc:inkChg>
        <pc:inkChg chg="add del mod">
          <ac:chgData name="Schneider, Kathryn" userId="8b7dd1b9-5b49-474b-b123-84af148715e8" providerId="ADAL" clId="{DC40F1FD-2E4B-4519-B61B-6924341B8F46}" dt="2022-06-23T15:36:50.532" v="2307" actId="9405"/>
          <ac:inkMkLst>
            <pc:docMk/>
            <pc:sldMk cId="1202329074" sldId="585"/>
            <ac:inkMk id="22" creationId="{3573E3CE-B17E-535E-B7B9-3AC6B4D74C05}"/>
          </ac:inkMkLst>
        </pc:inkChg>
        <pc:inkChg chg="add del mod">
          <ac:chgData name="Schneider, Kathryn" userId="8b7dd1b9-5b49-474b-b123-84af148715e8" providerId="ADAL" clId="{DC40F1FD-2E4B-4519-B61B-6924341B8F46}" dt="2022-06-23T15:36:49.800" v="2306"/>
          <ac:inkMkLst>
            <pc:docMk/>
            <pc:sldMk cId="1202329074" sldId="585"/>
            <ac:inkMk id="23" creationId="{CCEA639D-B7C7-585C-F2A3-DA6E392E7E55}"/>
          </ac:inkMkLst>
        </pc:inkChg>
        <pc:inkChg chg="add del mod">
          <ac:chgData name="Schneider, Kathryn" userId="8b7dd1b9-5b49-474b-b123-84af148715e8" providerId="ADAL" clId="{DC40F1FD-2E4B-4519-B61B-6924341B8F46}" dt="2022-06-23T15:36:49.549" v="2304" actId="9405"/>
          <ac:inkMkLst>
            <pc:docMk/>
            <pc:sldMk cId="1202329074" sldId="585"/>
            <ac:inkMk id="25" creationId="{30BFC60D-D60F-7C20-4778-56BF37ECE47E}"/>
          </ac:inkMkLst>
        </pc:inkChg>
        <pc:inkChg chg="add del mod">
          <ac:chgData name="Schneider, Kathryn" userId="8b7dd1b9-5b49-474b-b123-84af148715e8" providerId="ADAL" clId="{DC40F1FD-2E4B-4519-B61B-6924341B8F46}" dt="2022-06-23T15:36:48.907" v="2303" actId="9405"/>
          <ac:inkMkLst>
            <pc:docMk/>
            <pc:sldMk cId="1202329074" sldId="585"/>
            <ac:inkMk id="26" creationId="{A38FCD85-C18A-15AD-C1E2-703E406A0383}"/>
          </ac:inkMkLst>
        </pc:inkChg>
        <pc:inkChg chg="add del mod">
          <ac:chgData name="Schneider, Kathryn" userId="8b7dd1b9-5b49-474b-b123-84af148715e8" providerId="ADAL" clId="{DC40F1FD-2E4B-4519-B61B-6924341B8F46}" dt="2022-06-23T15:36:48.463" v="2302"/>
          <ac:inkMkLst>
            <pc:docMk/>
            <pc:sldMk cId="1202329074" sldId="585"/>
            <ac:inkMk id="27" creationId="{2C318A07-981B-9F77-B0FF-0A4BF7B41526}"/>
          </ac:inkMkLst>
        </pc:inkChg>
        <pc:inkChg chg="add del">
          <ac:chgData name="Schneider, Kathryn" userId="8b7dd1b9-5b49-474b-b123-84af148715e8" providerId="ADAL" clId="{DC40F1FD-2E4B-4519-B61B-6924341B8F46}" dt="2022-06-23T15:59:21.199" v="2618" actId="9405"/>
          <ac:inkMkLst>
            <pc:docMk/>
            <pc:sldMk cId="1202329074" sldId="585"/>
            <ac:inkMk id="31" creationId="{1D027F7E-7DF0-3CE2-F51D-FBCC01055259}"/>
          </ac:inkMkLst>
        </pc:inkChg>
        <pc:inkChg chg="add del mod">
          <ac:chgData name="Schneider, Kathryn" userId="8b7dd1b9-5b49-474b-b123-84af148715e8" providerId="ADAL" clId="{DC40F1FD-2E4B-4519-B61B-6924341B8F46}" dt="2022-06-23T16:00:36.968" v="2634" actId="478"/>
          <ac:inkMkLst>
            <pc:docMk/>
            <pc:sldMk cId="1202329074" sldId="585"/>
            <ac:inkMk id="42" creationId="{58D7E2E9-1D10-AC66-C385-422D722EBFC7}"/>
          </ac:inkMkLst>
        </pc:inkChg>
        <pc:inkChg chg="add mod">
          <ac:chgData name="Schneider, Kathryn" userId="8b7dd1b9-5b49-474b-b123-84af148715e8" providerId="ADAL" clId="{DC40F1FD-2E4B-4519-B61B-6924341B8F46}" dt="2022-06-23T16:08:54.267" v="2826" actId="1076"/>
          <ac:inkMkLst>
            <pc:docMk/>
            <pc:sldMk cId="1202329074" sldId="585"/>
            <ac:inkMk id="57" creationId="{17ADE2D2-8F42-E45C-65C2-6B09C4F8D258}"/>
          </ac:inkMkLst>
        </pc:inkChg>
        <pc:inkChg chg="add mod">
          <ac:chgData name="Schneider, Kathryn" userId="8b7dd1b9-5b49-474b-b123-84af148715e8" providerId="ADAL" clId="{DC40F1FD-2E4B-4519-B61B-6924341B8F46}" dt="2022-06-23T16:08:54.267" v="2826" actId="1076"/>
          <ac:inkMkLst>
            <pc:docMk/>
            <pc:sldMk cId="1202329074" sldId="585"/>
            <ac:inkMk id="58" creationId="{13FC0632-F11D-8040-1D50-3C10911F29EC}"/>
          </ac:inkMkLst>
        </pc:inkChg>
        <pc:inkChg chg="add mod">
          <ac:chgData name="Schneider, Kathryn" userId="8b7dd1b9-5b49-474b-b123-84af148715e8" providerId="ADAL" clId="{DC40F1FD-2E4B-4519-B61B-6924341B8F46}" dt="2022-06-23T16:08:54.267" v="2826" actId="1076"/>
          <ac:inkMkLst>
            <pc:docMk/>
            <pc:sldMk cId="1202329074" sldId="585"/>
            <ac:inkMk id="59" creationId="{8A32B28B-DC21-B087-0680-B26191778FAB}"/>
          </ac:inkMkLst>
        </pc:inkChg>
        <pc:inkChg chg="add mod">
          <ac:chgData name="Schneider, Kathryn" userId="8b7dd1b9-5b49-474b-b123-84af148715e8" providerId="ADAL" clId="{DC40F1FD-2E4B-4519-B61B-6924341B8F46}" dt="2022-06-23T16:08:54.267" v="2826" actId="1076"/>
          <ac:inkMkLst>
            <pc:docMk/>
            <pc:sldMk cId="1202329074" sldId="585"/>
            <ac:inkMk id="60" creationId="{D2A0B0B1-8077-3E16-2ADB-D41EA3107E75}"/>
          </ac:inkMkLst>
        </pc:inkChg>
        <pc:inkChg chg="add mod">
          <ac:chgData name="Schneider, Kathryn" userId="8b7dd1b9-5b49-474b-b123-84af148715e8" providerId="ADAL" clId="{DC40F1FD-2E4B-4519-B61B-6924341B8F46}" dt="2022-06-23T16:14:52.996" v="2848" actId="1076"/>
          <ac:inkMkLst>
            <pc:docMk/>
            <pc:sldMk cId="1202329074" sldId="585"/>
            <ac:inkMk id="67" creationId="{93485368-6AE7-5682-E559-8E46B7B9EF49}"/>
          </ac:inkMkLst>
        </pc:inkChg>
        <pc:inkChg chg="add mod">
          <ac:chgData name="Schneider, Kathryn" userId="8b7dd1b9-5b49-474b-b123-84af148715e8" providerId="ADAL" clId="{DC40F1FD-2E4B-4519-B61B-6924341B8F46}" dt="2022-06-23T16:14:52.996" v="2848" actId="1076"/>
          <ac:inkMkLst>
            <pc:docMk/>
            <pc:sldMk cId="1202329074" sldId="585"/>
            <ac:inkMk id="68" creationId="{A2A111FE-A1BA-6732-4FE2-68360AAF64B2}"/>
          </ac:inkMkLst>
        </pc:inkChg>
        <pc:inkChg chg="add mod">
          <ac:chgData name="Schneider, Kathryn" userId="8b7dd1b9-5b49-474b-b123-84af148715e8" providerId="ADAL" clId="{DC40F1FD-2E4B-4519-B61B-6924341B8F46}" dt="2022-06-23T16:14:52.996" v="2848" actId="1076"/>
          <ac:inkMkLst>
            <pc:docMk/>
            <pc:sldMk cId="1202329074" sldId="585"/>
            <ac:inkMk id="69" creationId="{F80F8C87-FDDB-3701-91EF-22EF46E19C56}"/>
          </ac:inkMkLst>
        </pc:inkChg>
        <pc:inkChg chg="add mod">
          <ac:chgData name="Schneider, Kathryn" userId="8b7dd1b9-5b49-474b-b123-84af148715e8" providerId="ADAL" clId="{DC40F1FD-2E4B-4519-B61B-6924341B8F46}" dt="2022-06-23T16:14:52.996" v="2848" actId="1076"/>
          <ac:inkMkLst>
            <pc:docMk/>
            <pc:sldMk cId="1202329074" sldId="585"/>
            <ac:inkMk id="70" creationId="{2CB80A46-1B0B-A232-7905-DA10A475E631}"/>
          </ac:inkMkLst>
        </pc:inkChg>
        <pc:inkChg chg="add del">
          <ac:chgData name="Schneider, Kathryn" userId="8b7dd1b9-5b49-474b-b123-84af148715e8" providerId="ADAL" clId="{DC40F1FD-2E4B-4519-B61B-6924341B8F46}" dt="2022-06-23T16:00:35.011" v="2633" actId="478"/>
          <ac:inkMkLst>
            <pc:docMk/>
            <pc:sldMk cId="1202329074" sldId="585"/>
            <ac:inkMk id="2048" creationId="{E2B75914-4D6C-A381-460D-448AB09BC3FE}"/>
          </ac:inkMkLst>
        </pc:inkChg>
        <pc:inkChg chg="add del">
          <ac:chgData name="Schneider, Kathryn" userId="8b7dd1b9-5b49-474b-b123-84af148715e8" providerId="ADAL" clId="{DC40F1FD-2E4B-4519-B61B-6924341B8F46}" dt="2022-06-23T15:59:36.781" v="2621" actId="9405"/>
          <ac:inkMkLst>
            <pc:docMk/>
            <pc:sldMk cId="1202329074" sldId="585"/>
            <ac:inkMk id="2049" creationId="{CCD1B177-01ED-B682-7888-713A15812A3F}"/>
          </ac:inkMkLst>
        </pc:inkChg>
        <pc:inkChg chg="add mod">
          <ac:chgData name="Schneider, Kathryn" userId="8b7dd1b9-5b49-474b-b123-84af148715e8" providerId="ADAL" clId="{DC40F1FD-2E4B-4519-B61B-6924341B8F46}" dt="2022-06-23T16:07:06.938" v="2805" actId="1076"/>
          <ac:inkMkLst>
            <pc:docMk/>
            <pc:sldMk cId="1202329074" sldId="585"/>
            <ac:inkMk id="2051" creationId="{3C2C7429-ED0B-4493-AC77-73A003CF5B6B}"/>
          </ac:inkMkLst>
        </pc:inkChg>
        <pc:inkChg chg="add mod">
          <ac:chgData name="Schneider, Kathryn" userId="8b7dd1b9-5b49-474b-b123-84af148715e8" providerId="ADAL" clId="{DC40F1FD-2E4B-4519-B61B-6924341B8F46}" dt="2022-06-23T16:07:06.938" v="2805" actId="1076"/>
          <ac:inkMkLst>
            <pc:docMk/>
            <pc:sldMk cId="1202329074" sldId="585"/>
            <ac:inkMk id="2052" creationId="{58367467-11D3-F871-1907-12D2A171BFE1}"/>
          </ac:inkMkLst>
        </pc:inkChg>
        <pc:inkChg chg="add del">
          <ac:chgData name="Schneider, Kathryn" userId="8b7dd1b9-5b49-474b-b123-84af148715e8" providerId="ADAL" clId="{DC40F1FD-2E4B-4519-B61B-6924341B8F46}" dt="2022-06-23T15:59:52.675" v="2625" actId="9405"/>
          <ac:inkMkLst>
            <pc:docMk/>
            <pc:sldMk cId="1202329074" sldId="585"/>
            <ac:inkMk id="2053" creationId="{EB65B227-0B30-37FD-09EE-66C9727F11A5}"/>
          </ac:inkMkLst>
        </pc:inkChg>
        <pc:inkChg chg="add del">
          <ac:chgData name="Schneider, Kathryn" userId="8b7dd1b9-5b49-474b-b123-84af148715e8" providerId="ADAL" clId="{DC40F1FD-2E4B-4519-B61B-6924341B8F46}" dt="2022-06-23T15:59:57.279" v="2627" actId="9405"/>
          <ac:inkMkLst>
            <pc:docMk/>
            <pc:sldMk cId="1202329074" sldId="585"/>
            <ac:inkMk id="2054" creationId="{3F4FA1EE-17B2-8236-C935-FE6AD8356B39}"/>
          </ac:inkMkLst>
        </pc:inkChg>
        <pc:inkChg chg="add mod">
          <ac:chgData name="Schneider, Kathryn" userId="8b7dd1b9-5b49-474b-b123-84af148715e8" providerId="ADAL" clId="{DC40F1FD-2E4B-4519-B61B-6924341B8F46}" dt="2022-06-23T16:07:06.938" v="2805" actId="1076"/>
          <ac:inkMkLst>
            <pc:docMk/>
            <pc:sldMk cId="1202329074" sldId="585"/>
            <ac:inkMk id="2055" creationId="{EED92DFA-C5DB-3ABB-21D2-4629BA89FD8D}"/>
          </ac:inkMkLst>
        </pc:inkChg>
        <pc:inkChg chg="add del">
          <ac:chgData name="Schneider, Kathryn" userId="8b7dd1b9-5b49-474b-b123-84af148715e8" providerId="ADAL" clId="{DC40F1FD-2E4B-4519-B61B-6924341B8F46}" dt="2022-06-23T16:00:08.135" v="2630" actId="9405"/>
          <ac:inkMkLst>
            <pc:docMk/>
            <pc:sldMk cId="1202329074" sldId="585"/>
            <ac:inkMk id="2056" creationId="{2529F22F-49AA-19B5-DD77-5D669594E5BB}"/>
          </ac:inkMkLst>
        </pc:inkChg>
        <pc:inkChg chg="add mod">
          <ac:chgData name="Schneider, Kathryn" userId="8b7dd1b9-5b49-474b-b123-84af148715e8" providerId="ADAL" clId="{DC40F1FD-2E4B-4519-B61B-6924341B8F46}" dt="2022-06-23T16:07:06.938" v="2805" actId="1076"/>
          <ac:inkMkLst>
            <pc:docMk/>
            <pc:sldMk cId="1202329074" sldId="585"/>
            <ac:inkMk id="2065" creationId="{A2C058E5-5A10-1103-309A-606933557B7F}"/>
          </ac:inkMkLst>
        </pc:inkChg>
        <pc:inkChg chg="add del mod">
          <ac:chgData name="Schneider, Kathryn" userId="8b7dd1b9-5b49-474b-b123-84af148715e8" providerId="ADAL" clId="{DC40F1FD-2E4B-4519-B61B-6924341B8F46}" dt="2022-06-23T16:03:37.719" v="2666" actId="9405"/>
          <ac:inkMkLst>
            <pc:docMk/>
            <pc:sldMk cId="1202329074" sldId="585"/>
            <ac:inkMk id="2066" creationId="{8EE6BA92-0944-1B90-B1D3-1FD4FF742A19}"/>
          </ac:inkMkLst>
        </pc:inkChg>
        <pc:inkChg chg="add del mod">
          <ac:chgData name="Schneider, Kathryn" userId="8b7dd1b9-5b49-474b-b123-84af148715e8" providerId="ADAL" clId="{DC40F1FD-2E4B-4519-B61B-6924341B8F46}" dt="2022-06-23T16:03:36.637" v="2665"/>
          <ac:inkMkLst>
            <pc:docMk/>
            <pc:sldMk cId="1202329074" sldId="585"/>
            <ac:inkMk id="2067" creationId="{09C49587-5CE3-1543-44C1-7656D7380AC9}"/>
          </ac:inkMkLst>
        </pc:inkChg>
        <pc:cxnChg chg="add del mod">
          <ac:chgData name="Schneider, Kathryn" userId="8b7dd1b9-5b49-474b-b123-84af148715e8" providerId="ADAL" clId="{DC40F1FD-2E4B-4519-B61B-6924341B8F46}" dt="2022-06-23T16:01:21.994" v="2642" actId="478"/>
          <ac:cxnSpMkLst>
            <pc:docMk/>
            <pc:sldMk cId="1202329074" sldId="585"/>
            <ac:cxnSpMk id="2058" creationId="{DA878E0A-31AC-BAC1-EA73-1507ACEC7B3A}"/>
          </ac:cxnSpMkLst>
        </pc:cxnChg>
        <pc:cxnChg chg="add del">
          <ac:chgData name="Schneider, Kathryn" userId="8b7dd1b9-5b49-474b-b123-84af148715e8" providerId="ADAL" clId="{DC40F1FD-2E4B-4519-B61B-6924341B8F46}" dt="2022-06-23T16:01:42.326" v="2644" actId="478"/>
          <ac:cxnSpMkLst>
            <pc:docMk/>
            <pc:sldMk cId="1202329074" sldId="585"/>
            <ac:cxnSpMk id="2063" creationId="{A276511D-2299-B455-F87D-E139297BA3D3}"/>
          </ac:cxnSpMkLst>
        </pc:cxnChg>
      </pc:sldChg>
      <pc:sldChg chg="modSp mod ord">
        <pc:chgData name="Schneider, Kathryn" userId="8b7dd1b9-5b49-474b-b123-84af148715e8" providerId="ADAL" clId="{DC40F1FD-2E4B-4519-B61B-6924341B8F46}" dt="2022-06-23T16:41:49.470" v="3212" actId="20578"/>
        <pc:sldMkLst>
          <pc:docMk/>
          <pc:sldMk cId="2099477948" sldId="586"/>
        </pc:sldMkLst>
        <pc:spChg chg="mod">
          <ac:chgData name="Schneider, Kathryn" userId="8b7dd1b9-5b49-474b-b123-84af148715e8" providerId="ADAL" clId="{DC40F1FD-2E4B-4519-B61B-6924341B8F46}" dt="2022-06-23T16:33:16.061" v="3139" actId="1076"/>
          <ac:spMkLst>
            <pc:docMk/>
            <pc:sldMk cId="2099477948" sldId="586"/>
            <ac:spMk id="6" creationId="{8FC9CD86-ACE0-D5D6-87B3-F05EFC4BBD78}"/>
          </ac:spMkLst>
        </pc:spChg>
      </pc:sldChg>
      <pc:sldChg chg="addSp delSp modSp add del mod">
        <pc:chgData name="Schneider, Kathryn" userId="8b7dd1b9-5b49-474b-b123-84af148715e8" providerId="ADAL" clId="{DC40F1FD-2E4B-4519-B61B-6924341B8F46}" dt="2022-06-23T21:03:18.225" v="3961" actId="47"/>
        <pc:sldMkLst>
          <pc:docMk/>
          <pc:sldMk cId="3901787303" sldId="587"/>
        </pc:sldMkLst>
        <pc:spChg chg="del">
          <ac:chgData name="Schneider, Kathryn" userId="8b7dd1b9-5b49-474b-b123-84af148715e8" providerId="ADAL" clId="{DC40F1FD-2E4B-4519-B61B-6924341B8F46}" dt="2022-06-23T16:34:12.779" v="3144" actId="478"/>
          <ac:spMkLst>
            <pc:docMk/>
            <pc:sldMk cId="3901787303" sldId="587"/>
            <ac:spMk id="6" creationId="{8FC9CD86-ACE0-D5D6-87B3-F05EFC4BBD78}"/>
          </ac:spMkLst>
        </pc:spChg>
        <pc:spChg chg="mod">
          <ac:chgData name="Schneider, Kathryn" userId="8b7dd1b9-5b49-474b-b123-84af148715e8" providerId="ADAL" clId="{DC40F1FD-2E4B-4519-B61B-6924341B8F46}" dt="2022-06-23T19:13:01.468" v="3621" actId="115"/>
          <ac:spMkLst>
            <pc:docMk/>
            <pc:sldMk cId="3901787303" sldId="587"/>
            <ac:spMk id="9" creationId="{8F2319E2-5B62-168D-4CB1-BDB59A96FE0F}"/>
          </ac:spMkLst>
        </pc:spChg>
        <pc:spChg chg="add mod">
          <ac:chgData name="Schneider, Kathryn" userId="8b7dd1b9-5b49-474b-b123-84af148715e8" providerId="ADAL" clId="{DC40F1FD-2E4B-4519-B61B-6924341B8F46}" dt="2022-06-23T16:34:15.217" v="3146" actId="1036"/>
          <ac:spMkLst>
            <pc:docMk/>
            <pc:sldMk cId="3901787303" sldId="587"/>
            <ac:spMk id="11" creationId="{F43EDB85-030F-10A0-F44B-75796A67EAE4}"/>
          </ac:spMkLst>
        </pc:spChg>
        <pc:picChg chg="add mod">
          <ac:chgData name="Schneider, Kathryn" userId="8b7dd1b9-5b49-474b-b123-84af148715e8" providerId="ADAL" clId="{DC40F1FD-2E4B-4519-B61B-6924341B8F46}" dt="2022-06-23T20:57:20.400" v="3943" actId="1076"/>
          <ac:picMkLst>
            <pc:docMk/>
            <pc:sldMk cId="3901787303" sldId="587"/>
            <ac:picMk id="12" creationId="{4554B64C-7F55-EEAA-4FC8-B21D03F57D70}"/>
          </ac:picMkLst>
        </pc:picChg>
        <pc:picChg chg="del mod modCrop">
          <ac:chgData name="Schneider, Kathryn" userId="8b7dd1b9-5b49-474b-b123-84af148715e8" providerId="ADAL" clId="{DC40F1FD-2E4B-4519-B61B-6924341B8F46}" dt="2022-06-23T20:56:54.971" v="3939" actId="478"/>
          <ac:picMkLst>
            <pc:docMk/>
            <pc:sldMk cId="3901787303" sldId="587"/>
            <ac:picMk id="15" creationId="{E201AE9F-B5D9-8BEC-F689-BA9A0264CEB7}"/>
          </ac:picMkLst>
        </pc:picChg>
        <pc:picChg chg="mod">
          <ac:chgData name="Schneider, Kathryn" userId="8b7dd1b9-5b49-474b-b123-84af148715e8" providerId="ADAL" clId="{DC40F1FD-2E4B-4519-B61B-6924341B8F46}" dt="2022-06-23T20:57:20.400" v="3943" actId="1076"/>
          <ac:picMkLst>
            <pc:docMk/>
            <pc:sldMk cId="3901787303" sldId="587"/>
            <ac:picMk id="19" creationId="{D156DDE3-8EAB-4731-849F-348C004BD8ED}"/>
          </ac:picMkLst>
        </pc:picChg>
        <pc:picChg chg="mod modCrop">
          <ac:chgData name="Schneider, Kathryn" userId="8b7dd1b9-5b49-474b-b123-84af148715e8" providerId="ADAL" clId="{DC40F1FD-2E4B-4519-B61B-6924341B8F46}" dt="2022-06-23T20:57:20.400" v="3943" actId="1076"/>
          <ac:picMkLst>
            <pc:docMk/>
            <pc:sldMk cId="3901787303" sldId="587"/>
            <ac:picMk id="28" creationId="{DED938B7-70E3-066F-E3E4-2C03F59EEF95}"/>
          </ac:picMkLst>
        </pc:picChg>
        <pc:inkChg chg="del mod">
          <ac:chgData name="Schneider, Kathryn" userId="8b7dd1b9-5b49-474b-b123-84af148715e8" providerId="ADAL" clId="{DC40F1FD-2E4B-4519-B61B-6924341B8F46}" dt="2022-06-23T20:55:13.324" v="3925" actId="478"/>
          <ac:inkMkLst>
            <pc:docMk/>
            <pc:sldMk cId="3901787303" sldId="587"/>
            <ac:inkMk id="3" creationId="{9DDF4645-1E38-170E-C637-F2E136196AD3}"/>
          </ac:inkMkLst>
        </pc:inkChg>
      </pc:sldChg>
      <pc:sldChg chg="addSp delSp modSp add del mod">
        <pc:chgData name="Schneider, Kathryn" userId="8b7dd1b9-5b49-474b-b123-84af148715e8" providerId="ADAL" clId="{DC40F1FD-2E4B-4519-B61B-6924341B8F46}" dt="2022-06-23T16:20:04.672" v="3018" actId="2696"/>
        <pc:sldMkLst>
          <pc:docMk/>
          <pc:sldMk cId="649485705" sldId="588"/>
        </pc:sldMkLst>
        <pc:spChg chg="mod">
          <ac:chgData name="Schneider, Kathryn" userId="8b7dd1b9-5b49-474b-b123-84af148715e8" providerId="ADAL" clId="{DC40F1FD-2E4B-4519-B61B-6924341B8F46}" dt="2022-06-23T16:18:14.441" v="2995" actId="207"/>
          <ac:spMkLst>
            <pc:docMk/>
            <pc:sldMk cId="649485705" sldId="588"/>
            <ac:spMk id="61" creationId="{F034FB55-FBE8-2788-2713-7F894EB46764}"/>
          </ac:spMkLst>
        </pc:spChg>
        <pc:spChg chg="mod">
          <ac:chgData name="Schneider, Kathryn" userId="8b7dd1b9-5b49-474b-b123-84af148715e8" providerId="ADAL" clId="{DC40F1FD-2E4B-4519-B61B-6924341B8F46}" dt="2022-06-23T16:18:22.376" v="2996" actId="207"/>
          <ac:spMkLst>
            <pc:docMk/>
            <pc:sldMk cId="649485705" sldId="588"/>
            <ac:spMk id="64" creationId="{E5B94F13-3AC2-CCEA-5349-C4DEB78B8778}"/>
          </ac:spMkLst>
        </pc:spChg>
        <pc:spChg chg="del">
          <ac:chgData name="Schneider, Kathryn" userId="8b7dd1b9-5b49-474b-b123-84af148715e8" providerId="ADAL" clId="{DC40F1FD-2E4B-4519-B61B-6924341B8F46}" dt="2022-06-23T16:17:09.695" v="2986" actId="478"/>
          <ac:spMkLst>
            <pc:docMk/>
            <pc:sldMk cId="649485705" sldId="588"/>
            <ac:spMk id="65" creationId="{49CDB107-200A-E2F4-25A6-A6CBE3B2687D}"/>
          </ac:spMkLst>
        </pc:spChg>
        <pc:spChg chg="del mod">
          <ac:chgData name="Schneider, Kathryn" userId="8b7dd1b9-5b49-474b-b123-84af148715e8" providerId="ADAL" clId="{DC40F1FD-2E4B-4519-B61B-6924341B8F46}" dt="2022-06-23T16:17:12.546" v="2988" actId="478"/>
          <ac:spMkLst>
            <pc:docMk/>
            <pc:sldMk cId="649485705" sldId="588"/>
            <ac:spMk id="71" creationId="{7EE666C6-BE65-CC07-20F1-C1A3A754A2C5}"/>
          </ac:spMkLst>
        </pc:spChg>
        <pc:spChg chg="del">
          <ac:chgData name="Schneider, Kathryn" userId="8b7dd1b9-5b49-474b-b123-84af148715e8" providerId="ADAL" clId="{DC40F1FD-2E4B-4519-B61B-6924341B8F46}" dt="2022-06-23T16:17:13.918" v="2989" actId="478"/>
          <ac:spMkLst>
            <pc:docMk/>
            <pc:sldMk cId="649485705" sldId="588"/>
            <ac:spMk id="72" creationId="{38C9059A-B9F5-9C21-F1A4-F67F1651BF1F}"/>
          </ac:spMkLst>
        </pc:spChg>
        <pc:spChg chg="del">
          <ac:chgData name="Schneider, Kathryn" userId="8b7dd1b9-5b49-474b-b123-84af148715e8" providerId="ADAL" clId="{DC40F1FD-2E4B-4519-B61B-6924341B8F46}" dt="2022-06-23T16:17:15.304" v="2990" actId="478"/>
          <ac:spMkLst>
            <pc:docMk/>
            <pc:sldMk cId="649485705" sldId="588"/>
            <ac:spMk id="73" creationId="{C16A1AA2-5C96-C834-C750-ABE5B7378880}"/>
          </ac:spMkLst>
        </pc:spChg>
        <pc:picChg chg="add del mod">
          <ac:chgData name="Schneider, Kathryn" userId="8b7dd1b9-5b49-474b-b123-84af148715e8" providerId="ADAL" clId="{DC40F1FD-2E4B-4519-B61B-6924341B8F46}" dt="2022-06-23T16:18:33.592" v="2997" actId="478"/>
          <ac:picMkLst>
            <pc:docMk/>
            <pc:sldMk cId="649485705" sldId="588"/>
            <ac:picMk id="26" creationId="{1FCB2F71-7AAB-D70C-7469-1E28FC7EF5C8}"/>
          </ac:picMkLst>
        </pc:picChg>
      </pc:sldChg>
      <pc:sldChg chg="addSp delSp modSp add del mod">
        <pc:chgData name="Schneider, Kathryn" userId="8b7dd1b9-5b49-474b-b123-84af148715e8" providerId="ADAL" clId="{DC40F1FD-2E4B-4519-B61B-6924341B8F46}" dt="2022-06-23T16:41:39.092" v="3208" actId="2696"/>
        <pc:sldMkLst>
          <pc:docMk/>
          <pc:sldMk cId="2592678232" sldId="589"/>
        </pc:sldMkLst>
        <pc:spChg chg="del">
          <ac:chgData name="Schneider, Kathryn" userId="8b7dd1b9-5b49-474b-b123-84af148715e8" providerId="ADAL" clId="{DC40F1FD-2E4B-4519-B61B-6924341B8F46}" dt="2022-06-23T16:33:55.117" v="3140" actId="478"/>
          <ac:spMkLst>
            <pc:docMk/>
            <pc:sldMk cId="2592678232" sldId="589"/>
            <ac:spMk id="6" creationId="{8FC9CD86-ACE0-D5D6-87B3-F05EFC4BBD78}"/>
          </ac:spMkLst>
        </pc:spChg>
        <pc:spChg chg="add mod">
          <ac:chgData name="Schneider, Kathryn" userId="8b7dd1b9-5b49-474b-b123-84af148715e8" providerId="ADAL" clId="{DC40F1FD-2E4B-4519-B61B-6924341B8F46}" dt="2022-06-23T16:33:57.212" v="3141"/>
          <ac:spMkLst>
            <pc:docMk/>
            <pc:sldMk cId="2592678232" sldId="589"/>
            <ac:spMk id="29" creationId="{930DAC90-D9BE-9FB3-059E-8DF627C0A420}"/>
          </ac:spMkLst>
        </pc:spChg>
        <pc:spChg chg="mod">
          <ac:chgData name="Schneider, Kathryn" userId="8b7dd1b9-5b49-474b-b123-84af148715e8" providerId="ADAL" clId="{DC40F1FD-2E4B-4519-B61B-6924341B8F46}" dt="2022-06-23T16:28:13.141" v="3134" actId="1076"/>
          <ac:spMkLst>
            <pc:docMk/>
            <pc:sldMk cId="2592678232" sldId="589"/>
            <ac:spMk id="51" creationId="{3D44BCCA-9309-7197-FE7A-114558B4F7F0}"/>
          </ac:spMkLst>
        </pc:spChg>
        <pc:spChg chg="mod">
          <ac:chgData name="Schneider, Kathryn" userId="8b7dd1b9-5b49-474b-b123-84af148715e8" providerId="ADAL" clId="{DC40F1FD-2E4B-4519-B61B-6924341B8F46}" dt="2022-06-23T16:35:36.894" v="3163" actId="207"/>
          <ac:spMkLst>
            <pc:docMk/>
            <pc:sldMk cId="2592678232" sldId="589"/>
            <ac:spMk id="61" creationId="{F034FB55-FBE8-2788-2713-7F894EB46764}"/>
          </ac:spMkLst>
        </pc:spChg>
        <pc:spChg chg="del mod">
          <ac:chgData name="Schneider, Kathryn" userId="8b7dd1b9-5b49-474b-b123-84af148715e8" providerId="ADAL" clId="{DC40F1FD-2E4B-4519-B61B-6924341B8F46}" dt="2022-06-23T16:36:28.295" v="3171" actId="478"/>
          <ac:spMkLst>
            <pc:docMk/>
            <pc:sldMk cId="2592678232" sldId="589"/>
            <ac:spMk id="64" creationId="{E5B94F13-3AC2-CCEA-5349-C4DEB78B8778}"/>
          </ac:spMkLst>
        </pc:spChg>
        <pc:spChg chg="del mod">
          <ac:chgData name="Schneider, Kathryn" userId="8b7dd1b9-5b49-474b-b123-84af148715e8" providerId="ADAL" clId="{DC40F1FD-2E4B-4519-B61B-6924341B8F46}" dt="2022-06-23T16:36:32.500" v="3172" actId="478"/>
          <ac:spMkLst>
            <pc:docMk/>
            <pc:sldMk cId="2592678232" sldId="589"/>
            <ac:spMk id="65" creationId="{49CDB107-200A-E2F4-25A6-A6CBE3B2687D}"/>
          </ac:spMkLst>
        </pc:spChg>
        <pc:spChg chg="del mod">
          <ac:chgData name="Schneider, Kathryn" userId="8b7dd1b9-5b49-474b-b123-84af148715e8" providerId="ADAL" clId="{DC40F1FD-2E4B-4519-B61B-6924341B8F46}" dt="2022-06-23T16:36:34.067" v="3173" actId="478"/>
          <ac:spMkLst>
            <pc:docMk/>
            <pc:sldMk cId="2592678232" sldId="589"/>
            <ac:spMk id="71" creationId="{7EE666C6-BE65-CC07-20F1-C1A3A754A2C5}"/>
          </ac:spMkLst>
        </pc:spChg>
        <pc:spChg chg="del mod">
          <ac:chgData name="Schneider, Kathryn" userId="8b7dd1b9-5b49-474b-b123-84af148715e8" providerId="ADAL" clId="{DC40F1FD-2E4B-4519-B61B-6924341B8F46}" dt="2022-06-23T16:36:35.387" v="3174" actId="478"/>
          <ac:spMkLst>
            <pc:docMk/>
            <pc:sldMk cId="2592678232" sldId="589"/>
            <ac:spMk id="72" creationId="{38C9059A-B9F5-9C21-F1A4-F67F1651BF1F}"/>
          </ac:spMkLst>
        </pc:spChg>
        <pc:spChg chg="del mod">
          <ac:chgData name="Schneider, Kathryn" userId="8b7dd1b9-5b49-474b-b123-84af148715e8" providerId="ADAL" clId="{DC40F1FD-2E4B-4519-B61B-6924341B8F46}" dt="2022-06-23T16:36:37.344" v="3175" actId="478"/>
          <ac:spMkLst>
            <pc:docMk/>
            <pc:sldMk cId="2592678232" sldId="589"/>
            <ac:spMk id="73" creationId="{C16A1AA2-5C96-C834-C750-ABE5B7378880}"/>
          </ac:spMkLst>
        </pc:spChg>
        <pc:spChg chg="mod">
          <ac:chgData name="Schneider, Kathryn" userId="8b7dd1b9-5b49-474b-b123-84af148715e8" providerId="ADAL" clId="{DC40F1FD-2E4B-4519-B61B-6924341B8F46}" dt="2022-06-23T16:28:13.141" v="3134" actId="1076"/>
          <ac:spMkLst>
            <pc:docMk/>
            <pc:sldMk cId="2592678232" sldId="589"/>
            <ac:spMk id="2064" creationId="{8D6B61B0-A57A-3F1B-27CC-88A19514EAB9}"/>
          </ac:spMkLst>
        </pc:spChg>
        <pc:grpChg chg="mod">
          <ac:chgData name="Schneider, Kathryn" userId="8b7dd1b9-5b49-474b-b123-84af148715e8" providerId="ADAL" clId="{DC40F1FD-2E4B-4519-B61B-6924341B8F46}" dt="2022-06-23T16:24:38.713" v="3108"/>
          <ac:grpSpMkLst>
            <pc:docMk/>
            <pc:sldMk cId="2592678232" sldId="589"/>
            <ac:grpSpMk id="8" creationId="{C1D87BDD-4285-906D-F1AA-E5FA772F34D1}"/>
          </ac:grpSpMkLst>
        </pc:grpChg>
        <pc:picChg chg="mod">
          <ac:chgData name="Schneider, Kathryn" userId="8b7dd1b9-5b49-474b-b123-84af148715e8" providerId="ADAL" clId="{DC40F1FD-2E4B-4519-B61B-6924341B8F46}" dt="2022-06-23T16:28:13.141" v="3134" actId="1076"/>
          <ac:picMkLst>
            <pc:docMk/>
            <pc:sldMk cId="2592678232" sldId="589"/>
            <ac:picMk id="5" creationId="{E9666F66-001C-A6F9-1070-0E026D0F503A}"/>
          </ac:picMkLst>
        </pc:picChg>
        <pc:picChg chg="mod">
          <ac:chgData name="Schneider, Kathryn" userId="8b7dd1b9-5b49-474b-b123-84af148715e8" providerId="ADAL" clId="{DC40F1FD-2E4B-4519-B61B-6924341B8F46}" dt="2022-06-23T16:28:13.141" v="3134" actId="1076"/>
          <ac:picMkLst>
            <pc:docMk/>
            <pc:sldMk cId="2592678232" sldId="589"/>
            <ac:picMk id="2050" creationId="{A55691C6-DDEF-AB1C-2624-74C1431AF0D8}"/>
          </ac:picMkLst>
        </pc:picChg>
        <pc:inkChg chg="add mod">
          <ac:chgData name="Schneider, Kathryn" userId="8b7dd1b9-5b49-474b-b123-84af148715e8" providerId="ADAL" clId="{DC40F1FD-2E4B-4519-B61B-6924341B8F46}" dt="2022-06-23T16:28:13.141" v="3134" actId="1076"/>
          <ac:inkMkLst>
            <pc:docMk/>
            <pc:sldMk cId="2592678232" sldId="589"/>
            <ac:inkMk id="3" creationId="{9AD90B6D-7D4B-5560-B6C3-658DE28FAE93}"/>
          </ac:inkMkLst>
        </pc:inkChg>
        <pc:inkChg chg="add mod">
          <ac:chgData name="Schneider, Kathryn" userId="8b7dd1b9-5b49-474b-b123-84af148715e8" providerId="ADAL" clId="{DC40F1FD-2E4B-4519-B61B-6924341B8F46}" dt="2022-06-23T16:28:13.141" v="3134" actId="1076"/>
          <ac:inkMkLst>
            <pc:docMk/>
            <pc:sldMk cId="2592678232" sldId="589"/>
            <ac:inkMk id="4" creationId="{022CD7C0-B757-2F65-645E-6323A76443EA}"/>
          </ac:inkMkLst>
        </pc:inkChg>
        <pc:inkChg chg="add del mod">
          <ac:chgData name="Schneider, Kathryn" userId="8b7dd1b9-5b49-474b-b123-84af148715e8" providerId="ADAL" clId="{DC40F1FD-2E4B-4519-B61B-6924341B8F46}" dt="2022-06-23T16:24:38.713" v="3108"/>
          <ac:inkMkLst>
            <pc:docMk/>
            <pc:sldMk cId="2592678232" sldId="589"/>
            <ac:inkMk id="7" creationId="{F49C7E03-9185-406F-6F33-D8A59ADDF87C}"/>
          </ac:inkMkLst>
        </pc:inkChg>
        <pc:inkChg chg="add mod">
          <ac:chgData name="Schneider, Kathryn" userId="8b7dd1b9-5b49-474b-b123-84af148715e8" providerId="ADAL" clId="{DC40F1FD-2E4B-4519-B61B-6924341B8F46}" dt="2022-06-23T16:28:13.141" v="3134" actId="1076"/>
          <ac:inkMkLst>
            <pc:docMk/>
            <pc:sldMk cId="2592678232" sldId="589"/>
            <ac:inkMk id="9" creationId="{341A78F3-4BBD-7A43-E505-D56721FAFF59}"/>
          </ac:inkMkLst>
        </pc:inkChg>
        <pc:inkChg chg="add mod">
          <ac:chgData name="Schneider, Kathryn" userId="8b7dd1b9-5b49-474b-b123-84af148715e8" providerId="ADAL" clId="{DC40F1FD-2E4B-4519-B61B-6924341B8F46}" dt="2022-06-23T16:28:13.141" v="3134" actId="1076"/>
          <ac:inkMkLst>
            <pc:docMk/>
            <pc:sldMk cId="2592678232" sldId="589"/>
            <ac:inkMk id="10" creationId="{ECCEBFC8-1CEB-F9E2-BF0B-497B548F1E3F}"/>
          </ac:inkMkLst>
        </pc:inkChg>
        <pc:inkChg chg="add mod">
          <ac:chgData name="Schneider, Kathryn" userId="8b7dd1b9-5b49-474b-b123-84af148715e8" providerId="ADAL" clId="{DC40F1FD-2E4B-4519-B61B-6924341B8F46}" dt="2022-06-23T16:28:13.141" v="3134" actId="1076"/>
          <ac:inkMkLst>
            <pc:docMk/>
            <pc:sldMk cId="2592678232" sldId="589"/>
            <ac:inkMk id="11" creationId="{2FDE3F54-3CEF-593A-695A-CAFCED645C3D}"/>
          </ac:inkMkLst>
        </pc:inkChg>
        <pc:inkChg chg="add del">
          <ac:chgData name="Schneider, Kathryn" userId="8b7dd1b9-5b49-474b-b123-84af148715e8" providerId="ADAL" clId="{DC40F1FD-2E4B-4519-B61B-6924341B8F46}" dt="2022-06-23T16:25:31.023" v="3118" actId="9405"/>
          <ac:inkMkLst>
            <pc:docMk/>
            <pc:sldMk cId="2592678232" sldId="589"/>
            <ac:inkMk id="12" creationId="{F892AD04-76CE-8191-C224-E42F97650A59}"/>
          </ac:inkMkLst>
        </pc:inkChg>
        <pc:inkChg chg="add mod">
          <ac:chgData name="Schneider, Kathryn" userId="8b7dd1b9-5b49-474b-b123-84af148715e8" providerId="ADAL" clId="{DC40F1FD-2E4B-4519-B61B-6924341B8F46}" dt="2022-06-23T16:28:13.141" v="3134" actId="1076"/>
          <ac:inkMkLst>
            <pc:docMk/>
            <pc:sldMk cId="2592678232" sldId="589"/>
            <ac:inkMk id="13" creationId="{DF745458-C56B-DED9-65AB-ACA74694B10B}"/>
          </ac:inkMkLst>
        </pc:inkChg>
        <pc:inkChg chg="add del mod">
          <ac:chgData name="Schneider, Kathryn" userId="8b7dd1b9-5b49-474b-b123-84af148715e8" providerId="ADAL" clId="{DC40F1FD-2E4B-4519-B61B-6924341B8F46}" dt="2022-06-23T16:26:09.893" v="3126" actId="478"/>
          <ac:inkMkLst>
            <pc:docMk/>
            <pc:sldMk cId="2592678232" sldId="589"/>
            <ac:inkMk id="34" creationId="{C1DC8A1D-CF1F-993B-96D3-59985AB4206E}"/>
          </ac:inkMkLst>
        </pc:inkChg>
        <pc:inkChg chg="add mod">
          <ac:chgData name="Schneider, Kathryn" userId="8b7dd1b9-5b49-474b-b123-84af148715e8" providerId="ADAL" clId="{DC40F1FD-2E4B-4519-B61B-6924341B8F46}" dt="2022-06-23T16:28:13.141" v="3134" actId="1076"/>
          <ac:inkMkLst>
            <pc:docMk/>
            <pc:sldMk cId="2592678232" sldId="589"/>
            <ac:inkMk id="36" creationId="{9B94FD95-3C93-42FC-8059-6F1D448103FF}"/>
          </ac:inkMkLst>
        </pc:inkChg>
        <pc:inkChg chg="del mod">
          <ac:chgData name="Schneider, Kathryn" userId="8b7dd1b9-5b49-474b-b123-84af148715e8" providerId="ADAL" clId="{DC40F1FD-2E4B-4519-B61B-6924341B8F46}" dt="2022-06-23T16:24:19.668" v="3102" actId="478"/>
          <ac:inkMkLst>
            <pc:docMk/>
            <pc:sldMk cId="2592678232" sldId="589"/>
            <ac:inkMk id="2051" creationId="{3C2C7429-ED0B-4493-AC77-73A003CF5B6B}"/>
          </ac:inkMkLst>
        </pc:inkChg>
        <pc:inkChg chg="del mod">
          <ac:chgData name="Schneider, Kathryn" userId="8b7dd1b9-5b49-474b-b123-84af148715e8" providerId="ADAL" clId="{DC40F1FD-2E4B-4519-B61B-6924341B8F46}" dt="2022-06-23T16:26:48.722" v="3128" actId="478"/>
          <ac:inkMkLst>
            <pc:docMk/>
            <pc:sldMk cId="2592678232" sldId="589"/>
            <ac:inkMk id="2052" creationId="{58367467-11D3-F871-1907-12D2A171BFE1}"/>
          </ac:inkMkLst>
        </pc:inkChg>
        <pc:inkChg chg="del mod">
          <ac:chgData name="Schneider, Kathryn" userId="8b7dd1b9-5b49-474b-b123-84af148715e8" providerId="ADAL" clId="{DC40F1FD-2E4B-4519-B61B-6924341B8F46}" dt="2022-06-23T16:24:18.315" v="3101" actId="478"/>
          <ac:inkMkLst>
            <pc:docMk/>
            <pc:sldMk cId="2592678232" sldId="589"/>
            <ac:inkMk id="2055" creationId="{EED92DFA-C5DB-3ABB-21D2-4629BA89FD8D}"/>
          </ac:inkMkLst>
        </pc:inkChg>
        <pc:inkChg chg="del mod">
          <ac:chgData name="Schneider, Kathryn" userId="8b7dd1b9-5b49-474b-b123-84af148715e8" providerId="ADAL" clId="{DC40F1FD-2E4B-4519-B61B-6924341B8F46}" dt="2022-06-23T16:25:02.987" v="3113" actId="478"/>
          <ac:inkMkLst>
            <pc:docMk/>
            <pc:sldMk cId="2592678232" sldId="589"/>
            <ac:inkMk id="2065" creationId="{A2C058E5-5A10-1103-309A-606933557B7F}"/>
          </ac:inkMkLst>
        </pc:inkChg>
      </pc:sldChg>
      <pc:sldChg chg="add del">
        <pc:chgData name="Schneider, Kathryn" userId="8b7dd1b9-5b49-474b-b123-84af148715e8" providerId="ADAL" clId="{DC40F1FD-2E4B-4519-B61B-6924341B8F46}" dt="2022-06-23T16:27:52.701" v="3133" actId="2696"/>
        <pc:sldMkLst>
          <pc:docMk/>
          <pc:sldMk cId="1565857583" sldId="590"/>
        </pc:sldMkLst>
      </pc:sldChg>
      <pc:sldChg chg="delSp add del mod">
        <pc:chgData name="Schneider, Kathryn" userId="8b7dd1b9-5b49-474b-b123-84af148715e8" providerId="ADAL" clId="{DC40F1FD-2E4B-4519-B61B-6924341B8F46}" dt="2022-06-23T16:37:49.040" v="3184" actId="47"/>
        <pc:sldMkLst>
          <pc:docMk/>
          <pc:sldMk cId="2570079851" sldId="590"/>
        </pc:sldMkLst>
        <pc:spChg chg="del">
          <ac:chgData name="Schneider, Kathryn" userId="8b7dd1b9-5b49-474b-b123-84af148715e8" providerId="ADAL" clId="{DC40F1FD-2E4B-4519-B61B-6924341B8F46}" dt="2022-06-23T16:37:20.442" v="3181" actId="478"/>
          <ac:spMkLst>
            <pc:docMk/>
            <pc:sldMk cId="2570079851" sldId="590"/>
            <ac:spMk id="71" creationId="{7EE666C6-BE65-CC07-20F1-C1A3A754A2C5}"/>
          </ac:spMkLst>
        </pc:spChg>
        <pc:spChg chg="del">
          <ac:chgData name="Schneider, Kathryn" userId="8b7dd1b9-5b49-474b-b123-84af148715e8" providerId="ADAL" clId="{DC40F1FD-2E4B-4519-B61B-6924341B8F46}" dt="2022-06-23T16:37:21.970" v="3182" actId="478"/>
          <ac:spMkLst>
            <pc:docMk/>
            <pc:sldMk cId="2570079851" sldId="590"/>
            <ac:spMk id="72" creationId="{38C9059A-B9F5-9C21-F1A4-F67F1651BF1F}"/>
          </ac:spMkLst>
        </pc:spChg>
        <pc:spChg chg="del">
          <ac:chgData name="Schneider, Kathryn" userId="8b7dd1b9-5b49-474b-b123-84af148715e8" providerId="ADAL" clId="{DC40F1FD-2E4B-4519-B61B-6924341B8F46}" dt="2022-06-23T16:37:23.679" v="3183" actId="478"/>
          <ac:spMkLst>
            <pc:docMk/>
            <pc:sldMk cId="2570079851" sldId="590"/>
            <ac:spMk id="73" creationId="{C16A1AA2-5C96-C834-C750-ABE5B7378880}"/>
          </ac:spMkLst>
        </pc:spChg>
      </pc:sldChg>
      <pc:sldChg chg="modSp add del mod">
        <pc:chgData name="Schneider, Kathryn" userId="8b7dd1b9-5b49-474b-b123-84af148715e8" providerId="ADAL" clId="{DC40F1FD-2E4B-4519-B61B-6924341B8F46}" dt="2022-06-23T16:45:49.045" v="3242" actId="2696"/>
        <pc:sldMkLst>
          <pc:docMk/>
          <pc:sldMk cId="2785376312" sldId="591"/>
        </pc:sldMkLst>
        <pc:spChg chg="mod">
          <ac:chgData name="Schneider, Kathryn" userId="8b7dd1b9-5b49-474b-b123-84af148715e8" providerId="ADAL" clId="{DC40F1FD-2E4B-4519-B61B-6924341B8F46}" dt="2022-06-23T16:45:01.035" v="3239" actId="1076"/>
          <ac:spMkLst>
            <pc:docMk/>
            <pc:sldMk cId="2785376312" sldId="591"/>
            <ac:spMk id="2" creationId="{4DF9C26D-4F86-4042-93F3-AC98E24AAB01}"/>
          </ac:spMkLst>
        </pc:spChg>
      </pc:sldChg>
      <pc:sldChg chg="addSp modSp add del mod">
        <pc:chgData name="Schneider, Kathryn" userId="8b7dd1b9-5b49-474b-b123-84af148715e8" providerId="ADAL" clId="{DC40F1FD-2E4B-4519-B61B-6924341B8F46}" dt="2022-06-23T16:42:20.500" v="3216" actId="2696"/>
        <pc:sldMkLst>
          <pc:docMk/>
          <pc:sldMk cId="1934836390" sldId="592"/>
        </pc:sldMkLst>
        <pc:spChg chg="add mod">
          <ac:chgData name="Schneider, Kathryn" userId="8b7dd1b9-5b49-474b-b123-84af148715e8" providerId="ADAL" clId="{DC40F1FD-2E4B-4519-B61B-6924341B8F46}" dt="2022-06-23T16:36:48.102" v="3177"/>
          <ac:spMkLst>
            <pc:docMk/>
            <pc:sldMk cId="1934836390" sldId="592"/>
            <ac:spMk id="24" creationId="{F9F9FB72-B875-8DDD-C978-3E1522E1DF65}"/>
          </ac:spMkLst>
        </pc:spChg>
        <pc:spChg chg="mod">
          <ac:chgData name="Schneider, Kathryn" userId="8b7dd1b9-5b49-474b-b123-84af148715e8" providerId="ADAL" clId="{DC40F1FD-2E4B-4519-B61B-6924341B8F46}" dt="2022-06-23T16:37:01.651" v="3179" actId="2085"/>
          <ac:spMkLst>
            <pc:docMk/>
            <pc:sldMk cId="1934836390" sldId="592"/>
            <ac:spMk id="61" creationId="{F034FB55-FBE8-2788-2713-7F894EB46764}"/>
          </ac:spMkLst>
        </pc:spChg>
      </pc:sldChg>
      <pc:sldChg chg="addSp modSp add del mod">
        <pc:chgData name="Schneider, Kathryn" userId="8b7dd1b9-5b49-474b-b123-84af148715e8" providerId="ADAL" clId="{DC40F1FD-2E4B-4519-B61B-6924341B8F46}" dt="2022-06-23T16:42:41.193" v="3221" actId="2696"/>
        <pc:sldMkLst>
          <pc:docMk/>
          <pc:sldMk cId="2727065882" sldId="593"/>
        </pc:sldMkLst>
        <pc:spChg chg="mod">
          <ac:chgData name="Schneider, Kathryn" userId="8b7dd1b9-5b49-474b-b123-84af148715e8" providerId="ADAL" clId="{DC40F1FD-2E4B-4519-B61B-6924341B8F46}" dt="2022-06-23T16:38:03.890" v="3186" actId="207"/>
          <ac:spMkLst>
            <pc:docMk/>
            <pc:sldMk cId="2727065882" sldId="593"/>
            <ac:spMk id="24" creationId="{F9F9FB72-B875-8DDD-C978-3E1522E1DF65}"/>
          </ac:spMkLst>
        </pc:spChg>
        <pc:spChg chg="add mod">
          <ac:chgData name="Schneider, Kathryn" userId="8b7dd1b9-5b49-474b-b123-84af148715e8" providerId="ADAL" clId="{DC40F1FD-2E4B-4519-B61B-6924341B8F46}" dt="2022-06-23T16:38:09.828" v="3187"/>
          <ac:spMkLst>
            <pc:docMk/>
            <pc:sldMk cId="2727065882" sldId="593"/>
            <ac:spMk id="25" creationId="{E9D093D6-D928-4F1A-3E94-A64F9F8ED5A9}"/>
          </ac:spMkLst>
        </pc:spChg>
      </pc:sldChg>
      <pc:sldChg chg="addSp modSp add del mod">
        <pc:chgData name="Schneider, Kathryn" userId="8b7dd1b9-5b49-474b-b123-84af148715e8" providerId="ADAL" clId="{DC40F1FD-2E4B-4519-B61B-6924341B8F46}" dt="2022-06-23T16:43:36.636" v="3227" actId="2696"/>
        <pc:sldMkLst>
          <pc:docMk/>
          <pc:sldMk cId="383505549" sldId="594"/>
        </pc:sldMkLst>
        <pc:spChg chg="mod">
          <ac:chgData name="Schneider, Kathryn" userId="8b7dd1b9-5b49-474b-b123-84af148715e8" providerId="ADAL" clId="{DC40F1FD-2E4B-4519-B61B-6924341B8F46}" dt="2022-06-23T16:38:29.819" v="3190" actId="207"/>
          <ac:spMkLst>
            <pc:docMk/>
            <pc:sldMk cId="383505549" sldId="594"/>
            <ac:spMk id="25" creationId="{E9D093D6-D928-4F1A-3E94-A64F9F8ED5A9}"/>
          </ac:spMkLst>
        </pc:spChg>
        <pc:spChg chg="add mod">
          <ac:chgData name="Schneider, Kathryn" userId="8b7dd1b9-5b49-474b-b123-84af148715e8" providerId="ADAL" clId="{DC40F1FD-2E4B-4519-B61B-6924341B8F46}" dt="2022-06-23T16:38:35.532" v="3191"/>
          <ac:spMkLst>
            <pc:docMk/>
            <pc:sldMk cId="383505549" sldId="594"/>
            <ac:spMk id="26" creationId="{6E498E57-0395-735B-E8F0-04540AE407E0}"/>
          </ac:spMkLst>
        </pc:spChg>
      </pc:sldChg>
      <pc:sldChg chg="addSp modSp add del mod">
        <pc:chgData name="Schneider, Kathryn" userId="8b7dd1b9-5b49-474b-b123-84af148715e8" providerId="ADAL" clId="{DC40F1FD-2E4B-4519-B61B-6924341B8F46}" dt="2022-06-23T16:44:10.068" v="3232" actId="2696"/>
        <pc:sldMkLst>
          <pc:docMk/>
          <pc:sldMk cId="3573689412" sldId="595"/>
        </pc:sldMkLst>
        <pc:spChg chg="mod">
          <ac:chgData name="Schneider, Kathryn" userId="8b7dd1b9-5b49-474b-b123-84af148715e8" providerId="ADAL" clId="{DC40F1FD-2E4B-4519-B61B-6924341B8F46}" dt="2022-06-23T16:38:57.874" v="3195" actId="2085"/>
          <ac:spMkLst>
            <pc:docMk/>
            <pc:sldMk cId="3573689412" sldId="595"/>
            <ac:spMk id="26" creationId="{6E498E57-0395-735B-E8F0-04540AE407E0}"/>
          </ac:spMkLst>
        </pc:spChg>
        <pc:spChg chg="add mod">
          <ac:chgData name="Schneider, Kathryn" userId="8b7dd1b9-5b49-474b-b123-84af148715e8" providerId="ADAL" clId="{DC40F1FD-2E4B-4519-B61B-6924341B8F46}" dt="2022-06-23T16:38:47.240" v="3193"/>
          <ac:spMkLst>
            <pc:docMk/>
            <pc:sldMk cId="3573689412" sldId="595"/>
            <ac:spMk id="27" creationId="{54EA4363-EBEF-BF63-20D9-A0C9FEADABFF}"/>
          </ac:spMkLst>
        </pc:spChg>
      </pc:sldChg>
      <pc:sldChg chg="addSp modSp add del mod">
        <pc:chgData name="Schneider, Kathryn" userId="8b7dd1b9-5b49-474b-b123-84af148715e8" providerId="ADAL" clId="{DC40F1FD-2E4B-4519-B61B-6924341B8F46}" dt="2022-06-23T16:44:44.033" v="3237" actId="2696"/>
        <pc:sldMkLst>
          <pc:docMk/>
          <pc:sldMk cId="2340416082" sldId="596"/>
        </pc:sldMkLst>
        <pc:spChg chg="mod">
          <ac:chgData name="Schneider, Kathryn" userId="8b7dd1b9-5b49-474b-b123-84af148715e8" providerId="ADAL" clId="{DC40F1FD-2E4B-4519-B61B-6924341B8F46}" dt="2022-06-23T16:39:20.396" v="3199" actId="2085"/>
          <ac:spMkLst>
            <pc:docMk/>
            <pc:sldMk cId="2340416082" sldId="596"/>
            <ac:spMk id="27" creationId="{54EA4363-EBEF-BF63-20D9-A0C9FEADABFF}"/>
          </ac:spMkLst>
        </pc:spChg>
        <pc:spChg chg="add mod">
          <ac:chgData name="Schneider, Kathryn" userId="8b7dd1b9-5b49-474b-b123-84af148715e8" providerId="ADAL" clId="{DC40F1FD-2E4B-4519-B61B-6924341B8F46}" dt="2022-06-23T16:39:09.596" v="3197"/>
          <ac:spMkLst>
            <pc:docMk/>
            <pc:sldMk cId="2340416082" sldId="596"/>
            <ac:spMk id="28" creationId="{18628BCF-5983-85E4-0A23-AA1D3632CDF1}"/>
          </ac:spMkLst>
        </pc:spChg>
      </pc:sldChg>
      <pc:sldChg chg="addSp delSp modSp add mod ord modNotesTx">
        <pc:chgData name="Schneider, Kathryn" userId="8b7dd1b9-5b49-474b-b123-84af148715e8" providerId="ADAL" clId="{DC40F1FD-2E4B-4519-B61B-6924341B8F46}" dt="2022-06-24T05:24:42.250" v="5896" actId="5793"/>
        <pc:sldMkLst>
          <pc:docMk/>
          <pc:sldMk cId="2418219977" sldId="597"/>
        </pc:sldMkLst>
        <pc:spChg chg="del mod">
          <ac:chgData name="Schneider, Kathryn" userId="8b7dd1b9-5b49-474b-b123-84af148715e8" providerId="ADAL" clId="{DC40F1FD-2E4B-4519-B61B-6924341B8F46}" dt="2022-06-23T22:24:15.429" v="4947" actId="478"/>
          <ac:spMkLst>
            <pc:docMk/>
            <pc:sldMk cId="2418219977" sldId="597"/>
            <ac:spMk id="2" creationId="{4DF9C26D-4F86-4042-93F3-AC98E24AAB01}"/>
          </ac:spMkLst>
        </pc:spChg>
        <pc:spChg chg="add del mod">
          <ac:chgData name="Schneider, Kathryn" userId="8b7dd1b9-5b49-474b-b123-84af148715e8" providerId="ADAL" clId="{DC40F1FD-2E4B-4519-B61B-6924341B8F46}" dt="2022-06-23T22:24:19.401" v="4948" actId="478"/>
          <ac:spMkLst>
            <pc:docMk/>
            <pc:sldMk cId="2418219977" sldId="597"/>
            <ac:spMk id="7" creationId="{7F3500A5-EFE4-0151-9FD0-92F9F556EAD9}"/>
          </ac:spMkLst>
        </pc:spChg>
        <pc:spChg chg="add mod">
          <ac:chgData name="Schneider, Kathryn" userId="8b7dd1b9-5b49-474b-b123-84af148715e8" providerId="ADAL" clId="{DC40F1FD-2E4B-4519-B61B-6924341B8F46}" dt="2022-06-23T22:24:20.485" v="4949"/>
          <ac:spMkLst>
            <pc:docMk/>
            <pc:sldMk cId="2418219977" sldId="597"/>
            <ac:spMk id="26" creationId="{102C6AD3-72CD-9298-4B10-8692617F564C}"/>
          </ac:spMkLst>
        </pc:spChg>
        <pc:spChg chg="mod">
          <ac:chgData name="Schneider, Kathryn" userId="8b7dd1b9-5b49-474b-b123-84af148715e8" providerId="ADAL" clId="{DC40F1FD-2E4B-4519-B61B-6924341B8F46}" dt="2022-06-23T16:40:52.191" v="3205" actId="1076"/>
          <ac:spMkLst>
            <pc:docMk/>
            <pc:sldMk cId="2418219977" sldId="597"/>
            <ac:spMk id="51" creationId="{3D44BCCA-9309-7197-FE7A-114558B4F7F0}"/>
          </ac:spMkLst>
        </pc:spChg>
        <pc:spChg chg="del">
          <ac:chgData name="Schneider, Kathryn" userId="8b7dd1b9-5b49-474b-b123-84af148715e8" providerId="ADAL" clId="{DC40F1FD-2E4B-4519-B61B-6924341B8F46}" dt="2022-06-23T16:39:36.764" v="3201" actId="478"/>
          <ac:spMkLst>
            <pc:docMk/>
            <pc:sldMk cId="2418219977" sldId="597"/>
            <ac:spMk id="61" creationId="{F034FB55-FBE8-2788-2713-7F894EB46764}"/>
          </ac:spMkLst>
        </pc:spChg>
        <pc:spChg chg="mod">
          <ac:chgData name="Schneider, Kathryn" userId="8b7dd1b9-5b49-474b-b123-84af148715e8" providerId="ADAL" clId="{DC40F1FD-2E4B-4519-B61B-6924341B8F46}" dt="2022-06-23T16:40:52.191" v="3205" actId="1076"/>
          <ac:spMkLst>
            <pc:docMk/>
            <pc:sldMk cId="2418219977" sldId="597"/>
            <ac:spMk id="2064" creationId="{8D6B61B0-A57A-3F1B-27CC-88A19514EAB9}"/>
          </ac:spMkLst>
        </pc:spChg>
        <pc:picChg chg="mod">
          <ac:chgData name="Schneider, Kathryn" userId="8b7dd1b9-5b49-474b-b123-84af148715e8" providerId="ADAL" clId="{DC40F1FD-2E4B-4519-B61B-6924341B8F46}" dt="2022-06-23T16:40:52.191" v="3205" actId="1076"/>
          <ac:picMkLst>
            <pc:docMk/>
            <pc:sldMk cId="2418219977" sldId="597"/>
            <ac:picMk id="5" creationId="{E9666F66-001C-A6F9-1070-0E026D0F503A}"/>
          </ac:picMkLst>
        </pc:picChg>
        <pc:picChg chg="mod">
          <ac:chgData name="Schneider, Kathryn" userId="8b7dd1b9-5b49-474b-b123-84af148715e8" providerId="ADAL" clId="{DC40F1FD-2E4B-4519-B61B-6924341B8F46}" dt="2022-06-23T16:40:52.191" v="3205" actId="1076"/>
          <ac:picMkLst>
            <pc:docMk/>
            <pc:sldMk cId="2418219977" sldId="597"/>
            <ac:picMk id="2050" creationId="{A55691C6-DDEF-AB1C-2624-74C1431AF0D8}"/>
          </ac:picMkLst>
        </pc:picChg>
        <pc:inkChg chg="mod">
          <ac:chgData name="Schneider, Kathryn" userId="8b7dd1b9-5b49-474b-b123-84af148715e8" providerId="ADAL" clId="{DC40F1FD-2E4B-4519-B61B-6924341B8F46}" dt="2022-06-23T16:40:52.191" v="3205" actId="1076"/>
          <ac:inkMkLst>
            <pc:docMk/>
            <pc:sldMk cId="2418219977" sldId="597"/>
            <ac:inkMk id="3" creationId="{9AD90B6D-7D4B-5560-B6C3-658DE28FAE93}"/>
          </ac:inkMkLst>
        </pc:inkChg>
        <pc:inkChg chg="mod">
          <ac:chgData name="Schneider, Kathryn" userId="8b7dd1b9-5b49-474b-b123-84af148715e8" providerId="ADAL" clId="{DC40F1FD-2E4B-4519-B61B-6924341B8F46}" dt="2022-06-23T16:40:52.191" v="3205" actId="1076"/>
          <ac:inkMkLst>
            <pc:docMk/>
            <pc:sldMk cId="2418219977" sldId="597"/>
            <ac:inkMk id="4" creationId="{022CD7C0-B757-2F65-645E-6323A76443EA}"/>
          </ac:inkMkLst>
        </pc:inkChg>
        <pc:inkChg chg="mod">
          <ac:chgData name="Schneider, Kathryn" userId="8b7dd1b9-5b49-474b-b123-84af148715e8" providerId="ADAL" clId="{DC40F1FD-2E4B-4519-B61B-6924341B8F46}" dt="2022-06-23T16:40:52.191" v="3205" actId="1076"/>
          <ac:inkMkLst>
            <pc:docMk/>
            <pc:sldMk cId="2418219977" sldId="597"/>
            <ac:inkMk id="9" creationId="{341A78F3-4BBD-7A43-E505-D56721FAFF59}"/>
          </ac:inkMkLst>
        </pc:inkChg>
        <pc:inkChg chg="mod">
          <ac:chgData name="Schneider, Kathryn" userId="8b7dd1b9-5b49-474b-b123-84af148715e8" providerId="ADAL" clId="{DC40F1FD-2E4B-4519-B61B-6924341B8F46}" dt="2022-06-23T16:40:52.191" v="3205" actId="1076"/>
          <ac:inkMkLst>
            <pc:docMk/>
            <pc:sldMk cId="2418219977" sldId="597"/>
            <ac:inkMk id="10" creationId="{ECCEBFC8-1CEB-F9E2-BF0B-497B548F1E3F}"/>
          </ac:inkMkLst>
        </pc:inkChg>
        <pc:inkChg chg="mod">
          <ac:chgData name="Schneider, Kathryn" userId="8b7dd1b9-5b49-474b-b123-84af148715e8" providerId="ADAL" clId="{DC40F1FD-2E4B-4519-B61B-6924341B8F46}" dt="2022-06-23T16:40:52.191" v="3205" actId="1076"/>
          <ac:inkMkLst>
            <pc:docMk/>
            <pc:sldMk cId="2418219977" sldId="597"/>
            <ac:inkMk id="11" creationId="{2FDE3F54-3CEF-593A-695A-CAFCED645C3D}"/>
          </ac:inkMkLst>
        </pc:inkChg>
        <pc:inkChg chg="mod">
          <ac:chgData name="Schneider, Kathryn" userId="8b7dd1b9-5b49-474b-b123-84af148715e8" providerId="ADAL" clId="{DC40F1FD-2E4B-4519-B61B-6924341B8F46}" dt="2022-06-23T16:40:52.191" v="3205" actId="1076"/>
          <ac:inkMkLst>
            <pc:docMk/>
            <pc:sldMk cId="2418219977" sldId="597"/>
            <ac:inkMk id="13" creationId="{DF745458-C56B-DED9-65AB-ACA74694B10B}"/>
          </ac:inkMkLst>
        </pc:inkChg>
        <pc:inkChg chg="mod">
          <ac:chgData name="Schneider, Kathryn" userId="8b7dd1b9-5b49-474b-b123-84af148715e8" providerId="ADAL" clId="{DC40F1FD-2E4B-4519-B61B-6924341B8F46}" dt="2022-06-23T16:40:52.191" v="3205" actId="1076"/>
          <ac:inkMkLst>
            <pc:docMk/>
            <pc:sldMk cId="2418219977" sldId="597"/>
            <ac:inkMk id="36" creationId="{9B94FD95-3C93-42FC-8059-6F1D448103FF}"/>
          </ac:inkMkLst>
        </pc:inkChg>
      </pc:sldChg>
      <pc:sldChg chg="addSp delSp modSp add mod">
        <pc:chgData name="Schneider, Kathryn" userId="8b7dd1b9-5b49-474b-b123-84af148715e8" providerId="ADAL" clId="{DC40F1FD-2E4B-4519-B61B-6924341B8F46}" dt="2022-06-24T02:08:34.154" v="5406" actId="20577"/>
        <pc:sldMkLst>
          <pc:docMk/>
          <pc:sldMk cId="941861662" sldId="598"/>
        </pc:sldMkLst>
        <pc:spChg chg="mod">
          <ac:chgData name="Schneider, Kathryn" userId="8b7dd1b9-5b49-474b-b123-84af148715e8" providerId="ADAL" clId="{DC40F1FD-2E4B-4519-B61B-6924341B8F46}" dt="2022-06-24T02:08:34.154" v="5406" actId="20577"/>
          <ac:spMkLst>
            <pc:docMk/>
            <pc:sldMk cId="941861662" sldId="598"/>
            <ac:spMk id="2" creationId="{4DF9C26D-4F86-4042-93F3-AC98E24AAB01}"/>
          </ac:spMkLst>
        </pc:spChg>
        <pc:spChg chg="add del mod">
          <ac:chgData name="Schneider, Kathryn" userId="8b7dd1b9-5b49-474b-b123-84af148715e8" providerId="ADAL" clId="{DC40F1FD-2E4B-4519-B61B-6924341B8F46}" dt="2022-06-23T22:33:16.712" v="5027" actId="478"/>
          <ac:spMkLst>
            <pc:docMk/>
            <pc:sldMk cId="941861662" sldId="598"/>
            <ac:spMk id="6" creationId="{DB6D277B-D7E3-D78B-E6B1-499C522CFE78}"/>
          </ac:spMkLst>
        </pc:spChg>
        <pc:spChg chg="add mod">
          <ac:chgData name="Schneider, Kathryn" userId="8b7dd1b9-5b49-474b-b123-84af148715e8" providerId="ADAL" clId="{DC40F1FD-2E4B-4519-B61B-6924341B8F46}" dt="2022-06-23T16:41:35.212" v="3207"/>
          <ac:spMkLst>
            <pc:docMk/>
            <pc:sldMk cId="941861662" sldId="598"/>
            <ac:spMk id="23" creationId="{F150F153-EE3E-4BF2-9B59-A365F734DC03}"/>
          </ac:spMkLst>
        </pc:spChg>
        <pc:spChg chg="add del mod">
          <ac:chgData name="Schneider, Kathryn" userId="8b7dd1b9-5b49-474b-b123-84af148715e8" providerId="ADAL" clId="{DC40F1FD-2E4B-4519-B61B-6924341B8F46}" dt="2022-06-23T22:33:18.145" v="5028" actId="478"/>
          <ac:spMkLst>
            <pc:docMk/>
            <pc:sldMk cId="941861662" sldId="598"/>
            <ac:spMk id="25" creationId="{1E96ED2A-754E-F14E-4419-F219FD2D8A6A}"/>
          </ac:spMkLst>
        </pc:spChg>
        <pc:spChg chg="add del mod">
          <ac:chgData name="Schneider, Kathryn" userId="8b7dd1b9-5b49-474b-b123-84af148715e8" providerId="ADAL" clId="{DC40F1FD-2E4B-4519-B61B-6924341B8F46}" dt="2022-06-23T22:33:15.437" v="5026" actId="478"/>
          <ac:spMkLst>
            <pc:docMk/>
            <pc:sldMk cId="941861662" sldId="598"/>
            <ac:spMk id="26" creationId="{384E5F0A-2757-9989-C855-D1898F20D968}"/>
          </ac:spMkLst>
        </pc:spChg>
      </pc:sldChg>
      <pc:sldChg chg="addSp delSp modSp add mod">
        <pc:chgData name="Schneider, Kathryn" userId="8b7dd1b9-5b49-474b-b123-84af148715e8" providerId="ADAL" clId="{DC40F1FD-2E4B-4519-B61B-6924341B8F46}" dt="2022-06-24T02:08:54.658" v="5409"/>
        <pc:sldMkLst>
          <pc:docMk/>
          <pc:sldMk cId="3947280609" sldId="599"/>
        </pc:sldMkLst>
        <pc:spChg chg="del">
          <ac:chgData name="Schneider, Kathryn" userId="8b7dd1b9-5b49-474b-b123-84af148715e8" providerId="ADAL" clId="{DC40F1FD-2E4B-4519-B61B-6924341B8F46}" dt="2022-06-24T02:08:51.527" v="5407" actId="478"/>
          <ac:spMkLst>
            <pc:docMk/>
            <pc:sldMk cId="3947280609" sldId="599"/>
            <ac:spMk id="2" creationId="{4DF9C26D-4F86-4042-93F3-AC98E24AAB01}"/>
          </ac:spMkLst>
        </pc:spChg>
        <pc:spChg chg="add del mod">
          <ac:chgData name="Schneider, Kathryn" userId="8b7dd1b9-5b49-474b-b123-84af148715e8" providerId="ADAL" clId="{DC40F1FD-2E4B-4519-B61B-6924341B8F46}" dt="2022-06-24T02:08:53.760" v="5408" actId="478"/>
          <ac:spMkLst>
            <pc:docMk/>
            <pc:sldMk cId="3947280609" sldId="599"/>
            <ac:spMk id="7" creationId="{61699556-9E1F-C30F-1A07-4D305BE4915B}"/>
          </ac:spMkLst>
        </pc:spChg>
        <pc:spChg chg="del">
          <ac:chgData name="Schneider, Kathryn" userId="8b7dd1b9-5b49-474b-b123-84af148715e8" providerId="ADAL" clId="{DC40F1FD-2E4B-4519-B61B-6924341B8F46}" dt="2022-06-23T16:42:10.702" v="3214" actId="478"/>
          <ac:spMkLst>
            <pc:docMk/>
            <pc:sldMk cId="3947280609" sldId="599"/>
            <ac:spMk id="23" creationId="{F150F153-EE3E-4BF2-9B59-A365F734DC03}"/>
          </ac:spMkLst>
        </pc:spChg>
        <pc:spChg chg="add mod">
          <ac:chgData name="Schneider, Kathryn" userId="8b7dd1b9-5b49-474b-b123-84af148715e8" providerId="ADAL" clId="{DC40F1FD-2E4B-4519-B61B-6924341B8F46}" dt="2022-06-23T16:42:04.249" v="3213"/>
          <ac:spMkLst>
            <pc:docMk/>
            <pc:sldMk cId="3947280609" sldId="599"/>
            <ac:spMk id="24" creationId="{57BEA831-34C3-A7D9-8B41-7556EC09BD20}"/>
          </ac:spMkLst>
        </pc:spChg>
        <pc:spChg chg="add mod">
          <ac:chgData name="Schneider, Kathryn" userId="8b7dd1b9-5b49-474b-b123-84af148715e8" providerId="ADAL" clId="{DC40F1FD-2E4B-4519-B61B-6924341B8F46}" dt="2022-06-23T16:42:11.586" v="3215"/>
          <ac:spMkLst>
            <pc:docMk/>
            <pc:sldMk cId="3947280609" sldId="599"/>
            <ac:spMk id="25" creationId="{D7FD4545-4D64-5804-C05C-861A072EE2EB}"/>
          </ac:spMkLst>
        </pc:spChg>
        <pc:spChg chg="add mod">
          <ac:chgData name="Schneider, Kathryn" userId="8b7dd1b9-5b49-474b-b123-84af148715e8" providerId="ADAL" clId="{DC40F1FD-2E4B-4519-B61B-6924341B8F46}" dt="2022-06-24T02:08:54.658" v="5409"/>
          <ac:spMkLst>
            <pc:docMk/>
            <pc:sldMk cId="3947280609" sldId="599"/>
            <ac:spMk id="28" creationId="{7759FB88-B198-E04E-32DD-4FA267856452}"/>
          </ac:spMkLst>
        </pc:spChg>
      </pc:sldChg>
      <pc:sldChg chg="addSp delSp modSp add mod">
        <pc:chgData name="Schneider, Kathryn" userId="8b7dd1b9-5b49-474b-b123-84af148715e8" providerId="ADAL" clId="{DC40F1FD-2E4B-4519-B61B-6924341B8F46}" dt="2022-06-24T02:09:05.580" v="5412"/>
        <pc:sldMkLst>
          <pc:docMk/>
          <pc:sldMk cId="144630748" sldId="600"/>
        </pc:sldMkLst>
        <pc:spChg chg="del">
          <ac:chgData name="Schneider, Kathryn" userId="8b7dd1b9-5b49-474b-b123-84af148715e8" providerId="ADAL" clId="{DC40F1FD-2E4B-4519-B61B-6924341B8F46}" dt="2022-06-24T02:09:02.037" v="5410" actId="478"/>
          <ac:spMkLst>
            <pc:docMk/>
            <pc:sldMk cId="144630748" sldId="600"/>
            <ac:spMk id="2" creationId="{4DF9C26D-4F86-4042-93F3-AC98E24AAB01}"/>
          </ac:spMkLst>
        </pc:spChg>
        <pc:spChg chg="add del mod">
          <ac:chgData name="Schneider, Kathryn" userId="8b7dd1b9-5b49-474b-b123-84af148715e8" providerId="ADAL" clId="{DC40F1FD-2E4B-4519-B61B-6924341B8F46}" dt="2022-06-24T02:09:04.669" v="5411" actId="478"/>
          <ac:spMkLst>
            <pc:docMk/>
            <pc:sldMk cId="144630748" sldId="600"/>
            <ac:spMk id="7" creationId="{AEBF2DEE-AD49-9921-633B-D668531C7473}"/>
          </ac:spMkLst>
        </pc:spChg>
        <pc:spChg chg="del">
          <ac:chgData name="Schneider, Kathryn" userId="8b7dd1b9-5b49-474b-b123-84af148715e8" providerId="ADAL" clId="{DC40F1FD-2E4B-4519-B61B-6924341B8F46}" dt="2022-06-23T16:42:35.624" v="3219" actId="478"/>
          <ac:spMkLst>
            <pc:docMk/>
            <pc:sldMk cId="144630748" sldId="600"/>
            <ac:spMk id="24" creationId="{57BEA831-34C3-A7D9-8B41-7556EC09BD20}"/>
          </ac:spMkLst>
        </pc:spChg>
        <pc:spChg chg="mod">
          <ac:chgData name="Schneider, Kathryn" userId="8b7dd1b9-5b49-474b-b123-84af148715e8" providerId="ADAL" clId="{DC40F1FD-2E4B-4519-B61B-6924341B8F46}" dt="2022-06-23T16:43:04.514" v="3222" actId="207"/>
          <ac:spMkLst>
            <pc:docMk/>
            <pc:sldMk cId="144630748" sldId="600"/>
            <ac:spMk id="25" creationId="{D7FD4545-4D64-5804-C05C-861A072EE2EB}"/>
          </ac:spMkLst>
        </pc:spChg>
        <pc:spChg chg="add mod">
          <ac:chgData name="Schneider, Kathryn" userId="8b7dd1b9-5b49-474b-b123-84af148715e8" providerId="ADAL" clId="{DC40F1FD-2E4B-4519-B61B-6924341B8F46}" dt="2022-06-23T19:18:27.324" v="3668" actId="20577"/>
          <ac:spMkLst>
            <pc:docMk/>
            <pc:sldMk cId="144630748" sldId="600"/>
            <ac:spMk id="26" creationId="{C4ADF735-A4EB-4283-789E-107C0EA84B2B}"/>
          </ac:spMkLst>
        </pc:spChg>
        <pc:spChg chg="add mod">
          <ac:chgData name="Schneider, Kathryn" userId="8b7dd1b9-5b49-474b-b123-84af148715e8" providerId="ADAL" clId="{DC40F1FD-2E4B-4519-B61B-6924341B8F46}" dt="2022-06-23T16:42:36.315" v="3220"/>
          <ac:spMkLst>
            <pc:docMk/>
            <pc:sldMk cId="144630748" sldId="600"/>
            <ac:spMk id="27" creationId="{21AD1926-2F0B-16F3-5155-FCACDEA41559}"/>
          </ac:spMkLst>
        </pc:spChg>
        <pc:spChg chg="add mod">
          <ac:chgData name="Schneider, Kathryn" userId="8b7dd1b9-5b49-474b-b123-84af148715e8" providerId="ADAL" clId="{DC40F1FD-2E4B-4519-B61B-6924341B8F46}" dt="2022-06-24T02:09:05.580" v="5412"/>
          <ac:spMkLst>
            <pc:docMk/>
            <pc:sldMk cId="144630748" sldId="600"/>
            <ac:spMk id="30" creationId="{F129EDBD-210F-1A70-16A8-2EC39724B0B4}"/>
          </ac:spMkLst>
        </pc:spChg>
      </pc:sldChg>
      <pc:sldChg chg="addSp delSp modSp add mod">
        <pc:chgData name="Schneider, Kathryn" userId="8b7dd1b9-5b49-474b-b123-84af148715e8" providerId="ADAL" clId="{DC40F1FD-2E4B-4519-B61B-6924341B8F46}" dt="2022-06-24T02:09:38.767" v="5462" actId="20577"/>
        <pc:sldMkLst>
          <pc:docMk/>
          <pc:sldMk cId="797200140" sldId="601"/>
        </pc:sldMkLst>
        <pc:spChg chg="mod">
          <ac:chgData name="Schneider, Kathryn" userId="8b7dd1b9-5b49-474b-b123-84af148715e8" providerId="ADAL" clId="{DC40F1FD-2E4B-4519-B61B-6924341B8F46}" dt="2022-06-24T02:09:38.767" v="5462" actId="20577"/>
          <ac:spMkLst>
            <pc:docMk/>
            <pc:sldMk cId="797200140" sldId="601"/>
            <ac:spMk id="2" creationId="{4DF9C26D-4F86-4042-93F3-AC98E24AAB01}"/>
          </ac:spMkLst>
        </pc:spChg>
        <pc:spChg chg="del">
          <ac:chgData name="Schneider, Kathryn" userId="8b7dd1b9-5b49-474b-b123-84af148715e8" providerId="ADAL" clId="{DC40F1FD-2E4B-4519-B61B-6924341B8F46}" dt="2022-06-23T16:43:21.613" v="3225" actId="478"/>
          <ac:spMkLst>
            <pc:docMk/>
            <pc:sldMk cId="797200140" sldId="601"/>
            <ac:spMk id="26" creationId="{C4ADF735-A4EB-4283-789E-107C0EA84B2B}"/>
          </ac:spMkLst>
        </pc:spChg>
        <pc:spChg chg="add mod">
          <ac:chgData name="Schneider, Kathryn" userId="8b7dd1b9-5b49-474b-b123-84af148715e8" providerId="ADAL" clId="{DC40F1FD-2E4B-4519-B61B-6924341B8F46}" dt="2022-06-23T16:43:19.415" v="3224"/>
          <ac:spMkLst>
            <pc:docMk/>
            <pc:sldMk cId="797200140" sldId="601"/>
            <ac:spMk id="28" creationId="{808F5481-EB7F-F74B-46BE-24D7060851B1}"/>
          </ac:spMkLst>
        </pc:spChg>
        <pc:spChg chg="add mod">
          <ac:chgData name="Schneider, Kathryn" userId="8b7dd1b9-5b49-474b-b123-84af148715e8" providerId="ADAL" clId="{DC40F1FD-2E4B-4519-B61B-6924341B8F46}" dt="2022-06-23T16:43:27.701" v="3226"/>
          <ac:spMkLst>
            <pc:docMk/>
            <pc:sldMk cId="797200140" sldId="601"/>
            <ac:spMk id="30" creationId="{A909BF26-9767-2E0B-8772-7E33DF7D3A88}"/>
          </ac:spMkLst>
        </pc:spChg>
      </pc:sldChg>
      <pc:sldChg chg="addSp delSp modSp add mod">
        <pc:chgData name="Schneider, Kathryn" userId="8b7dd1b9-5b49-474b-b123-84af148715e8" providerId="ADAL" clId="{DC40F1FD-2E4B-4519-B61B-6924341B8F46}" dt="2022-06-24T02:09:48.244" v="5465"/>
        <pc:sldMkLst>
          <pc:docMk/>
          <pc:sldMk cId="260756025" sldId="602"/>
        </pc:sldMkLst>
        <pc:spChg chg="del">
          <ac:chgData name="Schneider, Kathryn" userId="8b7dd1b9-5b49-474b-b123-84af148715e8" providerId="ADAL" clId="{DC40F1FD-2E4B-4519-B61B-6924341B8F46}" dt="2022-06-24T02:09:44.018" v="5463" actId="478"/>
          <ac:spMkLst>
            <pc:docMk/>
            <pc:sldMk cId="260756025" sldId="602"/>
            <ac:spMk id="2" creationId="{4DF9C26D-4F86-4042-93F3-AC98E24AAB01}"/>
          </ac:spMkLst>
        </pc:spChg>
        <pc:spChg chg="add del mod">
          <ac:chgData name="Schneider, Kathryn" userId="8b7dd1b9-5b49-474b-b123-84af148715e8" providerId="ADAL" clId="{DC40F1FD-2E4B-4519-B61B-6924341B8F46}" dt="2022-06-24T02:09:47.124" v="5464" actId="478"/>
          <ac:spMkLst>
            <pc:docMk/>
            <pc:sldMk cId="260756025" sldId="602"/>
            <ac:spMk id="7" creationId="{FE5B1234-AC68-92AC-24F3-FB59B20DBFED}"/>
          </ac:spMkLst>
        </pc:spChg>
        <pc:spChg chg="del">
          <ac:chgData name="Schneider, Kathryn" userId="8b7dd1b9-5b49-474b-b123-84af148715e8" providerId="ADAL" clId="{DC40F1FD-2E4B-4519-B61B-6924341B8F46}" dt="2022-06-23T16:44:01.854" v="3229" actId="478"/>
          <ac:spMkLst>
            <pc:docMk/>
            <pc:sldMk cId="260756025" sldId="602"/>
            <ac:spMk id="28" creationId="{808F5481-EB7F-F74B-46BE-24D7060851B1}"/>
          </ac:spMkLst>
        </pc:spChg>
        <pc:spChg chg="add mod">
          <ac:chgData name="Schneider, Kathryn" userId="8b7dd1b9-5b49-474b-b123-84af148715e8" providerId="ADAL" clId="{DC40F1FD-2E4B-4519-B61B-6924341B8F46}" dt="2022-06-23T16:44:02.266" v="3230"/>
          <ac:spMkLst>
            <pc:docMk/>
            <pc:sldMk cId="260756025" sldId="602"/>
            <ac:spMk id="31" creationId="{B365ECDD-D765-DE54-650B-9A476AB3E026}"/>
          </ac:spMkLst>
        </pc:spChg>
        <pc:spChg chg="add mod">
          <ac:chgData name="Schneider, Kathryn" userId="8b7dd1b9-5b49-474b-b123-84af148715e8" providerId="ADAL" clId="{DC40F1FD-2E4B-4519-B61B-6924341B8F46}" dt="2022-06-23T16:44:07.097" v="3231"/>
          <ac:spMkLst>
            <pc:docMk/>
            <pc:sldMk cId="260756025" sldId="602"/>
            <ac:spMk id="32" creationId="{9470660F-61AE-C383-50F4-E1F341ED1D67}"/>
          </ac:spMkLst>
        </pc:spChg>
        <pc:spChg chg="add mod">
          <ac:chgData name="Schneider, Kathryn" userId="8b7dd1b9-5b49-474b-b123-84af148715e8" providerId="ADAL" clId="{DC40F1FD-2E4B-4519-B61B-6924341B8F46}" dt="2022-06-24T02:09:48.244" v="5465"/>
          <ac:spMkLst>
            <pc:docMk/>
            <pc:sldMk cId="260756025" sldId="602"/>
            <ac:spMk id="33" creationId="{19C3E6C3-BB5F-7EC0-7F2F-8DDB9AF17399}"/>
          </ac:spMkLst>
        </pc:spChg>
      </pc:sldChg>
      <pc:sldChg chg="addSp delSp modSp add mod">
        <pc:chgData name="Schneider, Kathryn" userId="8b7dd1b9-5b49-474b-b123-84af148715e8" providerId="ADAL" clId="{DC40F1FD-2E4B-4519-B61B-6924341B8F46}" dt="2022-06-24T02:32:08.815" v="5481" actId="20577"/>
        <pc:sldMkLst>
          <pc:docMk/>
          <pc:sldMk cId="394014383" sldId="603"/>
        </pc:sldMkLst>
        <pc:spChg chg="del">
          <ac:chgData name="Schneider, Kathryn" userId="8b7dd1b9-5b49-474b-b123-84af148715e8" providerId="ADAL" clId="{DC40F1FD-2E4B-4519-B61B-6924341B8F46}" dt="2022-06-24T02:09:55.769" v="5466" actId="478"/>
          <ac:spMkLst>
            <pc:docMk/>
            <pc:sldMk cId="394014383" sldId="603"/>
            <ac:spMk id="2" creationId="{4DF9C26D-4F86-4042-93F3-AC98E24AAB01}"/>
          </ac:spMkLst>
        </pc:spChg>
        <pc:spChg chg="add del mod">
          <ac:chgData name="Schneider, Kathryn" userId="8b7dd1b9-5b49-474b-b123-84af148715e8" providerId="ADAL" clId="{DC40F1FD-2E4B-4519-B61B-6924341B8F46}" dt="2022-06-24T02:10:00.015" v="5467" actId="478"/>
          <ac:spMkLst>
            <pc:docMk/>
            <pc:sldMk cId="394014383" sldId="603"/>
            <ac:spMk id="7" creationId="{3D94010E-FD49-E3F1-E3FA-551C3BF33923}"/>
          </ac:spMkLst>
        </pc:spChg>
        <pc:spChg chg="add mod">
          <ac:chgData name="Schneider, Kathryn" userId="8b7dd1b9-5b49-474b-b123-84af148715e8" providerId="ADAL" clId="{DC40F1FD-2E4B-4519-B61B-6924341B8F46}" dt="2022-06-24T02:32:08.815" v="5481" actId="20577"/>
          <ac:spMkLst>
            <pc:docMk/>
            <pc:sldMk cId="394014383" sldId="603"/>
            <ac:spMk id="28" creationId="{CE5AD4D3-8035-F47D-34D2-462F85F5E34C}"/>
          </ac:spMkLst>
        </pc:spChg>
        <pc:spChg chg="del">
          <ac:chgData name="Schneider, Kathryn" userId="8b7dd1b9-5b49-474b-b123-84af148715e8" providerId="ADAL" clId="{DC40F1FD-2E4B-4519-B61B-6924341B8F46}" dt="2022-06-23T16:44:39.499" v="3235" actId="478"/>
          <ac:spMkLst>
            <pc:docMk/>
            <pc:sldMk cId="394014383" sldId="603"/>
            <ac:spMk id="32" creationId="{9470660F-61AE-C383-50F4-E1F341ED1D67}"/>
          </ac:spMkLst>
        </pc:spChg>
        <pc:spChg chg="add mod">
          <ac:chgData name="Schneider, Kathryn" userId="8b7dd1b9-5b49-474b-b123-84af148715e8" providerId="ADAL" clId="{DC40F1FD-2E4B-4519-B61B-6924341B8F46}" dt="2022-06-23T16:44:40.124" v="3236"/>
          <ac:spMkLst>
            <pc:docMk/>
            <pc:sldMk cId="394014383" sldId="603"/>
            <ac:spMk id="33" creationId="{57C3BAFA-8ADB-B417-0AAE-246AEAF8CB50}"/>
          </ac:spMkLst>
        </pc:spChg>
        <pc:spChg chg="add mod">
          <ac:chgData name="Schneider, Kathryn" userId="8b7dd1b9-5b49-474b-b123-84af148715e8" providerId="ADAL" clId="{DC40F1FD-2E4B-4519-B61B-6924341B8F46}" dt="2022-06-24T02:10:04.433" v="5468"/>
          <ac:spMkLst>
            <pc:docMk/>
            <pc:sldMk cId="394014383" sldId="603"/>
            <ac:spMk id="34" creationId="{E4673E0B-0B80-75F0-6E1C-52C0D0221FA1}"/>
          </ac:spMkLst>
        </pc:spChg>
      </pc:sldChg>
      <pc:sldChg chg="addSp delSp modSp add mod">
        <pc:chgData name="Schneider, Kathryn" userId="8b7dd1b9-5b49-474b-b123-84af148715e8" providerId="ADAL" clId="{DC40F1FD-2E4B-4519-B61B-6924341B8F46}" dt="2022-06-23T16:46:45.157" v="3253"/>
        <pc:sldMkLst>
          <pc:docMk/>
          <pc:sldMk cId="842539137" sldId="604"/>
        </pc:sldMkLst>
        <pc:spChg chg="del">
          <ac:chgData name="Schneider, Kathryn" userId="8b7dd1b9-5b49-474b-b123-84af148715e8" providerId="ADAL" clId="{DC40F1FD-2E4B-4519-B61B-6924341B8F46}" dt="2022-06-23T16:46:04.598" v="3244" actId="478"/>
          <ac:spMkLst>
            <pc:docMk/>
            <pc:sldMk cId="842539137" sldId="604"/>
            <ac:spMk id="25" creationId="{D7FD4545-4D64-5804-C05C-861A072EE2EB}"/>
          </ac:spMkLst>
        </pc:spChg>
        <pc:spChg chg="del">
          <ac:chgData name="Schneider, Kathryn" userId="8b7dd1b9-5b49-474b-b123-84af148715e8" providerId="ADAL" clId="{DC40F1FD-2E4B-4519-B61B-6924341B8F46}" dt="2022-06-23T16:46:32.875" v="3250" actId="478"/>
          <ac:spMkLst>
            <pc:docMk/>
            <pc:sldMk cId="842539137" sldId="604"/>
            <ac:spMk id="27" creationId="{21AD1926-2F0B-16F3-5155-FCACDEA41559}"/>
          </ac:spMkLst>
        </pc:spChg>
        <pc:spChg chg="del">
          <ac:chgData name="Schneider, Kathryn" userId="8b7dd1b9-5b49-474b-b123-84af148715e8" providerId="ADAL" clId="{DC40F1FD-2E4B-4519-B61B-6924341B8F46}" dt="2022-06-23T16:46:34.339" v="3251" actId="478"/>
          <ac:spMkLst>
            <pc:docMk/>
            <pc:sldMk cId="842539137" sldId="604"/>
            <ac:spMk id="30" creationId="{A909BF26-9767-2E0B-8772-7E33DF7D3A88}"/>
          </ac:spMkLst>
        </pc:spChg>
        <pc:spChg chg="del">
          <ac:chgData name="Schneider, Kathryn" userId="8b7dd1b9-5b49-474b-b123-84af148715e8" providerId="ADAL" clId="{DC40F1FD-2E4B-4519-B61B-6924341B8F46}" dt="2022-06-23T16:46:19.925" v="3248" actId="478"/>
          <ac:spMkLst>
            <pc:docMk/>
            <pc:sldMk cId="842539137" sldId="604"/>
            <ac:spMk id="31" creationId="{B365ECDD-D765-DE54-650B-9A476AB3E026}"/>
          </ac:spMkLst>
        </pc:spChg>
        <pc:spChg chg="add mod">
          <ac:chgData name="Schneider, Kathryn" userId="8b7dd1b9-5b49-474b-b123-84af148715e8" providerId="ADAL" clId="{DC40F1FD-2E4B-4519-B61B-6924341B8F46}" dt="2022-06-23T16:46:05.142" v="3245"/>
          <ac:spMkLst>
            <pc:docMk/>
            <pc:sldMk cId="842539137" sldId="604"/>
            <ac:spMk id="32" creationId="{FACD3D6F-ABB7-1EC1-EA93-34CEEFD2418F}"/>
          </ac:spMkLst>
        </pc:spChg>
        <pc:spChg chg="del">
          <ac:chgData name="Schneider, Kathryn" userId="8b7dd1b9-5b49-474b-b123-84af148715e8" providerId="ADAL" clId="{DC40F1FD-2E4B-4519-B61B-6924341B8F46}" dt="2022-06-23T16:46:13.058" v="3246" actId="478"/>
          <ac:spMkLst>
            <pc:docMk/>
            <pc:sldMk cId="842539137" sldId="604"/>
            <ac:spMk id="33" creationId="{57C3BAFA-8ADB-B417-0AAE-246AEAF8CB50}"/>
          </ac:spMkLst>
        </pc:spChg>
        <pc:spChg chg="add mod">
          <ac:chgData name="Schneider, Kathryn" userId="8b7dd1b9-5b49-474b-b123-84af148715e8" providerId="ADAL" clId="{DC40F1FD-2E4B-4519-B61B-6924341B8F46}" dt="2022-06-23T16:46:13.490" v="3247"/>
          <ac:spMkLst>
            <pc:docMk/>
            <pc:sldMk cId="842539137" sldId="604"/>
            <ac:spMk id="34" creationId="{89B66F79-4FC6-1192-50F1-EDCD75337247}"/>
          </ac:spMkLst>
        </pc:spChg>
        <pc:spChg chg="add mod">
          <ac:chgData name="Schneider, Kathryn" userId="8b7dd1b9-5b49-474b-b123-84af148715e8" providerId="ADAL" clId="{DC40F1FD-2E4B-4519-B61B-6924341B8F46}" dt="2022-06-23T16:46:20.521" v="3249"/>
          <ac:spMkLst>
            <pc:docMk/>
            <pc:sldMk cId="842539137" sldId="604"/>
            <ac:spMk id="35" creationId="{59E1D7E9-2C47-D75B-1DE6-9BE08774C80A}"/>
          </ac:spMkLst>
        </pc:spChg>
        <pc:spChg chg="add mod">
          <ac:chgData name="Schneider, Kathryn" userId="8b7dd1b9-5b49-474b-b123-84af148715e8" providerId="ADAL" clId="{DC40F1FD-2E4B-4519-B61B-6924341B8F46}" dt="2022-06-23T16:46:35.132" v="3252"/>
          <ac:spMkLst>
            <pc:docMk/>
            <pc:sldMk cId="842539137" sldId="604"/>
            <ac:spMk id="37" creationId="{43D32B27-C4AD-0302-F8F8-6A4F26EFA614}"/>
          </ac:spMkLst>
        </pc:spChg>
        <pc:spChg chg="add mod">
          <ac:chgData name="Schneider, Kathryn" userId="8b7dd1b9-5b49-474b-b123-84af148715e8" providerId="ADAL" clId="{DC40F1FD-2E4B-4519-B61B-6924341B8F46}" dt="2022-06-23T16:46:45.157" v="3253"/>
          <ac:spMkLst>
            <pc:docMk/>
            <pc:sldMk cId="842539137" sldId="604"/>
            <ac:spMk id="38" creationId="{E672E9AA-7668-55F5-46CA-FBA5894A6DE5}"/>
          </ac:spMkLst>
        </pc:spChg>
      </pc:sldChg>
      <pc:sldChg chg="add del">
        <pc:chgData name="Schneider, Kathryn" userId="8b7dd1b9-5b49-474b-b123-84af148715e8" providerId="ADAL" clId="{DC40F1FD-2E4B-4519-B61B-6924341B8F46}" dt="2022-06-23T16:45:32.033" v="3241" actId="2696"/>
        <pc:sldMkLst>
          <pc:docMk/>
          <pc:sldMk cId="1685821517" sldId="604"/>
        </pc:sldMkLst>
      </pc:sldChg>
      <pc:sldChg chg="addSp delSp modSp add mod ord modNotesTx">
        <pc:chgData name="Schneider, Kathryn" userId="8b7dd1b9-5b49-474b-b123-84af148715e8" providerId="ADAL" clId="{DC40F1FD-2E4B-4519-B61B-6924341B8F46}" dt="2022-06-24T02:35:30.197" v="5604" actId="20577"/>
        <pc:sldMkLst>
          <pc:docMk/>
          <pc:sldMk cId="3150779824" sldId="605"/>
        </pc:sldMkLst>
        <pc:spChg chg="mod">
          <ac:chgData name="Schneider, Kathryn" userId="8b7dd1b9-5b49-474b-b123-84af148715e8" providerId="ADAL" clId="{DC40F1FD-2E4B-4519-B61B-6924341B8F46}" dt="2022-06-23T16:48:40.367" v="3278" actId="20577"/>
          <ac:spMkLst>
            <pc:docMk/>
            <pc:sldMk cId="3150779824" sldId="605"/>
            <ac:spMk id="2" creationId="{4DF9C26D-4F86-4042-93F3-AC98E24AAB01}"/>
          </ac:spMkLst>
        </pc:spChg>
        <pc:spChg chg="del">
          <ac:chgData name="Schneider, Kathryn" userId="8b7dd1b9-5b49-474b-b123-84af148715e8" providerId="ADAL" clId="{DC40F1FD-2E4B-4519-B61B-6924341B8F46}" dt="2022-06-23T16:48:50.423" v="3282" actId="478"/>
          <ac:spMkLst>
            <pc:docMk/>
            <pc:sldMk cId="3150779824" sldId="605"/>
            <ac:spMk id="9" creationId="{8F2319E2-5B62-168D-4CB1-BDB59A96FE0F}"/>
          </ac:spMkLst>
        </pc:spChg>
        <pc:spChg chg="add del mod">
          <ac:chgData name="Schneider, Kathryn" userId="8b7dd1b9-5b49-474b-b123-84af148715e8" providerId="ADAL" clId="{DC40F1FD-2E4B-4519-B61B-6924341B8F46}" dt="2022-06-23T19:08:22.801" v="3477" actId="478"/>
          <ac:spMkLst>
            <pc:docMk/>
            <pc:sldMk cId="3150779824" sldId="605"/>
            <ac:spMk id="12" creationId="{122B718A-B6F6-6178-1264-DA961BB7D83D}"/>
          </ac:spMkLst>
        </pc:spChg>
        <pc:spChg chg="add del mod">
          <ac:chgData name="Schneider, Kathryn" userId="8b7dd1b9-5b49-474b-b123-84af148715e8" providerId="ADAL" clId="{DC40F1FD-2E4B-4519-B61B-6924341B8F46}" dt="2022-06-23T19:08:53.833" v="3516" actId="478"/>
          <ac:spMkLst>
            <pc:docMk/>
            <pc:sldMk cId="3150779824" sldId="605"/>
            <ac:spMk id="14" creationId="{6BC2671B-C51A-B1FC-F4F8-5EE532AC6D21}"/>
          </ac:spMkLst>
        </pc:spChg>
        <pc:spChg chg="add del mod">
          <ac:chgData name="Schneider, Kathryn" userId="8b7dd1b9-5b49-474b-b123-84af148715e8" providerId="ADAL" clId="{DC40F1FD-2E4B-4519-B61B-6924341B8F46}" dt="2022-06-23T19:08:51.356" v="3514" actId="478"/>
          <ac:spMkLst>
            <pc:docMk/>
            <pc:sldMk cId="3150779824" sldId="605"/>
            <ac:spMk id="16" creationId="{F2C71675-19EB-A7F6-0625-D6FDC2D7F8B9}"/>
          </ac:spMkLst>
        </pc:spChg>
        <pc:spChg chg="add del mod">
          <ac:chgData name="Schneider, Kathryn" userId="8b7dd1b9-5b49-474b-b123-84af148715e8" providerId="ADAL" clId="{DC40F1FD-2E4B-4519-B61B-6924341B8F46}" dt="2022-06-23T19:08:56.291" v="3518" actId="478"/>
          <ac:spMkLst>
            <pc:docMk/>
            <pc:sldMk cId="3150779824" sldId="605"/>
            <ac:spMk id="17" creationId="{F6EF2CC7-AEAF-8C1A-2A0E-171A03845731}"/>
          </ac:spMkLst>
        </pc:spChg>
        <pc:spChg chg="add del mod">
          <ac:chgData name="Schneider, Kathryn" userId="8b7dd1b9-5b49-474b-b123-84af148715e8" providerId="ADAL" clId="{DC40F1FD-2E4B-4519-B61B-6924341B8F46}" dt="2022-06-23T19:08:16.548" v="3475" actId="478"/>
          <ac:spMkLst>
            <pc:docMk/>
            <pc:sldMk cId="3150779824" sldId="605"/>
            <ac:spMk id="18" creationId="{1656E8C5-5EF3-6A05-06F5-FC12706B472D}"/>
          </ac:spMkLst>
        </pc:spChg>
        <pc:spChg chg="add del mod">
          <ac:chgData name="Schneider, Kathryn" userId="8b7dd1b9-5b49-474b-b123-84af148715e8" providerId="ADAL" clId="{DC40F1FD-2E4B-4519-B61B-6924341B8F46}" dt="2022-06-23T19:08:22.801" v="3477" actId="478"/>
          <ac:spMkLst>
            <pc:docMk/>
            <pc:sldMk cId="3150779824" sldId="605"/>
            <ac:spMk id="20" creationId="{B534F10F-A2FC-6335-130A-44A41C8CA3B3}"/>
          </ac:spMkLst>
        </pc:spChg>
        <pc:spChg chg="add del mod">
          <ac:chgData name="Schneider, Kathryn" userId="8b7dd1b9-5b49-474b-b123-84af148715e8" providerId="ADAL" clId="{DC40F1FD-2E4B-4519-B61B-6924341B8F46}" dt="2022-06-23T19:08:22.801" v="3477" actId="478"/>
          <ac:spMkLst>
            <pc:docMk/>
            <pc:sldMk cId="3150779824" sldId="605"/>
            <ac:spMk id="21" creationId="{A30B95A2-19C1-D32D-2F9B-E5D0D87C83BF}"/>
          </ac:spMkLst>
        </pc:spChg>
        <pc:spChg chg="add del mod">
          <ac:chgData name="Schneider, Kathryn" userId="8b7dd1b9-5b49-474b-b123-84af148715e8" providerId="ADAL" clId="{DC40F1FD-2E4B-4519-B61B-6924341B8F46}" dt="2022-06-23T19:08:50.642" v="3513" actId="478"/>
          <ac:spMkLst>
            <pc:docMk/>
            <pc:sldMk cId="3150779824" sldId="605"/>
            <ac:spMk id="22" creationId="{0877CA36-E03A-AFED-DC69-BFCAAC3A944A}"/>
          </ac:spMkLst>
        </pc:spChg>
        <pc:spChg chg="add del mod">
          <ac:chgData name="Schneider, Kathryn" userId="8b7dd1b9-5b49-474b-b123-84af148715e8" providerId="ADAL" clId="{DC40F1FD-2E4B-4519-B61B-6924341B8F46}" dt="2022-06-23T19:08:52.841" v="3515" actId="478"/>
          <ac:spMkLst>
            <pc:docMk/>
            <pc:sldMk cId="3150779824" sldId="605"/>
            <ac:spMk id="23" creationId="{092D8003-FBB1-39D2-BCD5-1C6BFA04FFF6}"/>
          </ac:spMkLst>
        </pc:spChg>
        <pc:spChg chg="add del mod">
          <ac:chgData name="Schneider, Kathryn" userId="8b7dd1b9-5b49-474b-b123-84af148715e8" providerId="ADAL" clId="{DC40F1FD-2E4B-4519-B61B-6924341B8F46}" dt="2022-06-23T19:08:55.301" v="3517" actId="478"/>
          <ac:spMkLst>
            <pc:docMk/>
            <pc:sldMk cId="3150779824" sldId="605"/>
            <ac:spMk id="24" creationId="{E7AA2B7B-FF7F-2BE3-69EC-6DF212E38ECA}"/>
          </ac:spMkLst>
        </pc:spChg>
        <pc:spChg chg="add del mod">
          <ac:chgData name="Schneider, Kathryn" userId="8b7dd1b9-5b49-474b-b123-84af148715e8" providerId="ADAL" clId="{DC40F1FD-2E4B-4519-B61B-6924341B8F46}" dt="2022-06-23T19:08:14.991" v="3474" actId="478"/>
          <ac:spMkLst>
            <pc:docMk/>
            <pc:sldMk cId="3150779824" sldId="605"/>
            <ac:spMk id="25" creationId="{DFB1306C-534E-2649-457F-A3D744AE9E6F}"/>
          </ac:spMkLst>
        </pc:spChg>
        <pc:spChg chg="add del mod">
          <ac:chgData name="Schneider, Kathryn" userId="8b7dd1b9-5b49-474b-b123-84af148715e8" providerId="ADAL" clId="{DC40F1FD-2E4B-4519-B61B-6924341B8F46}" dt="2022-06-23T19:08:18.589" v="3476" actId="478"/>
          <ac:spMkLst>
            <pc:docMk/>
            <pc:sldMk cId="3150779824" sldId="605"/>
            <ac:spMk id="26" creationId="{4057D1B0-563F-B024-5860-97EA044199DC}"/>
          </ac:spMkLst>
        </pc:spChg>
        <pc:spChg chg="add del mod">
          <ac:chgData name="Schneider, Kathryn" userId="8b7dd1b9-5b49-474b-b123-84af148715e8" providerId="ADAL" clId="{DC40F1FD-2E4B-4519-B61B-6924341B8F46}" dt="2022-06-23T19:08:22.801" v="3477" actId="478"/>
          <ac:spMkLst>
            <pc:docMk/>
            <pc:sldMk cId="3150779824" sldId="605"/>
            <ac:spMk id="27" creationId="{99819DFE-3676-805A-4FC5-2780B104581F}"/>
          </ac:spMkLst>
        </pc:spChg>
        <pc:spChg chg="add del mod">
          <ac:chgData name="Schneider, Kathryn" userId="8b7dd1b9-5b49-474b-b123-84af148715e8" providerId="ADAL" clId="{DC40F1FD-2E4B-4519-B61B-6924341B8F46}" dt="2022-06-23T22:22:28.022" v="4905" actId="478"/>
          <ac:spMkLst>
            <pc:docMk/>
            <pc:sldMk cId="3150779824" sldId="605"/>
            <ac:spMk id="29" creationId="{6FF0C8C1-ADAD-BABD-7F6D-F050B74546D7}"/>
          </ac:spMkLst>
        </pc:spChg>
        <pc:spChg chg="add del mod">
          <ac:chgData name="Schneider, Kathryn" userId="8b7dd1b9-5b49-474b-b123-84af148715e8" providerId="ADAL" clId="{DC40F1FD-2E4B-4519-B61B-6924341B8F46}" dt="2022-06-23T22:22:29.496" v="4906" actId="478"/>
          <ac:spMkLst>
            <pc:docMk/>
            <pc:sldMk cId="3150779824" sldId="605"/>
            <ac:spMk id="30" creationId="{5B054A1A-F47F-6FA4-E964-42432D177059}"/>
          </ac:spMkLst>
        </pc:spChg>
        <pc:picChg chg="del">
          <ac:chgData name="Schneider, Kathryn" userId="8b7dd1b9-5b49-474b-b123-84af148715e8" providerId="ADAL" clId="{DC40F1FD-2E4B-4519-B61B-6924341B8F46}" dt="2022-06-23T16:48:51.773" v="3283" actId="478"/>
          <ac:picMkLst>
            <pc:docMk/>
            <pc:sldMk cId="3150779824" sldId="605"/>
            <ac:picMk id="10" creationId="{E4A8D9EF-A57E-B2C3-8E6D-7C6A7317C8E2}"/>
          </ac:picMkLst>
        </pc:picChg>
        <pc:picChg chg="del">
          <ac:chgData name="Schneider, Kathryn" userId="8b7dd1b9-5b49-474b-b123-84af148715e8" providerId="ADAL" clId="{DC40F1FD-2E4B-4519-B61B-6924341B8F46}" dt="2022-06-23T16:48:48.441" v="3281" actId="478"/>
          <ac:picMkLst>
            <pc:docMk/>
            <pc:sldMk cId="3150779824" sldId="605"/>
            <ac:picMk id="15" creationId="{E201AE9F-B5D9-8BEC-F689-BA9A0264CEB7}"/>
          </ac:picMkLst>
        </pc:picChg>
        <pc:picChg chg="del">
          <ac:chgData name="Schneider, Kathryn" userId="8b7dd1b9-5b49-474b-b123-84af148715e8" providerId="ADAL" clId="{DC40F1FD-2E4B-4519-B61B-6924341B8F46}" dt="2022-06-23T16:48:47.125" v="3280" actId="478"/>
          <ac:picMkLst>
            <pc:docMk/>
            <pc:sldMk cId="3150779824" sldId="605"/>
            <ac:picMk id="19" creationId="{D156DDE3-8EAB-4731-849F-348C004BD8ED}"/>
          </ac:picMkLst>
        </pc:picChg>
        <pc:picChg chg="del">
          <ac:chgData name="Schneider, Kathryn" userId="8b7dd1b9-5b49-474b-b123-84af148715e8" providerId="ADAL" clId="{DC40F1FD-2E4B-4519-B61B-6924341B8F46}" dt="2022-06-23T16:48:43.583" v="3279" actId="478"/>
          <ac:picMkLst>
            <pc:docMk/>
            <pc:sldMk cId="3150779824" sldId="605"/>
            <ac:picMk id="28" creationId="{DED938B7-70E3-066F-E3E4-2C03F59EEF95}"/>
          </ac:picMkLst>
        </pc:picChg>
        <pc:cxnChg chg="add mod">
          <ac:chgData name="Schneider, Kathryn" userId="8b7dd1b9-5b49-474b-b123-84af148715e8" providerId="ADAL" clId="{DC40F1FD-2E4B-4519-B61B-6924341B8F46}" dt="2022-06-23T19:08:11.785" v="3473" actId="1076"/>
          <ac:cxnSpMkLst>
            <pc:docMk/>
            <pc:sldMk cId="3150779824" sldId="605"/>
            <ac:cxnSpMk id="13" creationId="{797B21B7-E7F5-9BFE-BEAE-23B14B2B9BD3}"/>
          </ac:cxnSpMkLst>
        </pc:cxnChg>
      </pc:sldChg>
      <pc:sldChg chg="modSp new del mod">
        <pc:chgData name="Schneider, Kathryn" userId="8b7dd1b9-5b49-474b-b123-84af148715e8" providerId="ADAL" clId="{DC40F1FD-2E4B-4519-B61B-6924341B8F46}" dt="2022-06-23T21:47:14.158" v="4552" actId="2696"/>
        <pc:sldMkLst>
          <pc:docMk/>
          <pc:sldMk cId="3577309808" sldId="606"/>
        </pc:sldMkLst>
        <pc:spChg chg="mod">
          <ac:chgData name="Schneider, Kathryn" userId="8b7dd1b9-5b49-474b-b123-84af148715e8" providerId="ADAL" clId="{DC40F1FD-2E4B-4519-B61B-6924341B8F46}" dt="2022-06-23T19:11:27.582" v="3618" actId="20577"/>
          <ac:spMkLst>
            <pc:docMk/>
            <pc:sldMk cId="3577309808" sldId="606"/>
            <ac:spMk id="2" creationId="{C8DDE5CF-9E0B-5BC5-83C7-F64091033023}"/>
          </ac:spMkLst>
        </pc:spChg>
      </pc:sldChg>
      <pc:sldChg chg="add del">
        <pc:chgData name="Schneider, Kathryn" userId="8b7dd1b9-5b49-474b-b123-84af148715e8" providerId="ADAL" clId="{DC40F1FD-2E4B-4519-B61B-6924341B8F46}" dt="2022-06-23T19:31:32.558" v="3739" actId="2696"/>
        <pc:sldMkLst>
          <pc:docMk/>
          <pc:sldMk cId="34323027" sldId="607"/>
        </pc:sldMkLst>
      </pc:sldChg>
      <pc:sldChg chg="add del replId">
        <pc:chgData name="Schneider, Kathryn" userId="8b7dd1b9-5b49-474b-b123-84af148715e8" providerId="ADAL" clId="{DC40F1FD-2E4B-4519-B61B-6924341B8F46}" dt="2022-06-23T19:31:35.003" v="3740" actId="2696"/>
        <pc:sldMkLst>
          <pc:docMk/>
          <pc:sldMk cId="2315865371" sldId="608"/>
        </pc:sldMkLst>
      </pc:sldChg>
      <pc:sldChg chg="add del replId">
        <pc:chgData name="Schneider, Kathryn" userId="8b7dd1b9-5b49-474b-b123-84af148715e8" providerId="ADAL" clId="{DC40F1FD-2E4B-4519-B61B-6924341B8F46}" dt="2022-06-23T19:31:41.943" v="3743" actId="2696"/>
        <pc:sldMkLst>
          <pc:docMk/>
          <pc:sldMk cId="815054964" sldId="609"/>
        </pc:sldMkLst>
      </pc:sldChg>
      <pc:sldChg chg="add del replId">
        <pc:chgData name="Schneider, Kathryn" userId="8b7dd1b9-5b49-474b-b123-84af148715e8" providerId="ADAL" clId="{DC40F1FD-2E4B-4519-B61B-6924341B8F46}" dt="2022-06-23T19:31:37.413" v="3741" actId="2696"/>
        <pc:sldMkLst>
          <pc:docMk/>
          <pc:sldMk cId="262061559" sldId="610"/>
        </pc:sldMkLst>
      </pc:sldChg>
      <pc:sldChg chg="add del replId">
        <pc:chgData name="Schneider, Kathryn" userId="8b7dd1b9-5b49-474b-b123-84af148715e8" providerId="ADAL" clId="{DC40F1FD-2E4B-4519-B61B-6924341B8F46}" dt="2022-06-23T19:31:39.501" v="3742" actId="2696"/>
        <pc:sldMkLst>
          <pc:docMk/>
          <pc:sldMk cId="3649472692" sldId="611"/>
        </pc:sldMkLst>
      </pc:sldChg>
      <pc:sldChg chg="add del replId">
        <pc:chgData name="Schneider, Kathryn" userId="8b7dd1b9-5b49-474b-b123-84af148715e8" providerId="ADAL" clId="{DC40F1FD-2E4B-4519-B61B-6924341B8F46}" dt="2022-06-23T19:31:44.141" v="3744" actId="2696"/>
        <pc:sldMkLst>
          <pc:docMk/>
          <pc:sldMk cId="3149379852" sldId="612"/>
        </pc:sldMkLst>
      </pc:sldChg>
      <pc:sldChg chg="add del replId">
        <pc:chgData name="Schneider, Kathryn" userId="8b7dd1b9-5b49-474b-b123-84af148715e8" providerId="ADAL" clId="{DC40F1FD-2E4B-4519-B61B-6924341B8F46}" dt="2022-06-23T19:32:40.770" v="3775" actId="2696"/>
        <pc:sldMkLst>
          <pc:docMk/>
          <pc:sldMk cId="3426428858" sldId="613"/>
        </pc:sldMkLst>
      </pc:sldChg>
      <pc:sldChg chg="add del replId">
        <pc:chgData name="Schneider, Kathryn" userId="8b7dd1b9-5b49-474b-b123-84af148715e8" providerId="ADAL" clId="{DC40F1FD-2E4B-4519-B61B-6924341B8F46}" dt="2022-06-23T19:32:42.895" v="3776" actId="2696"/>
        <pc:sldMkLst>
          <pc:docMk/>
          <pc:sldMk cId="1040998546" sldId="614"/>
        </pc:sldMkLst>
      </pc:sldChg>
      <pc:sldChg chg="add del replId">
        <pc:chgData name="Schneider, Kathryn" userId="8b7dd1b9-5b49-474b-b123-84af148715e8" providerId="ADAL" clId="{DC40F1FD-2E4B-4519-B61B-6924341B8F46}" dt="2022-06-23T19:32:44.849" v="3777" actId="2696"/>
        <pc:sldMkLst>
          <pc:docMk/>
          <pc:sldMk cId="4252055160" sldId="615"/>
        </pc:sldMkLst>
      </pc:sldChg>
      <pc:sldChg chg="add del replId">
        <pc:chgData name="Schneider, Kathryn" userId="8b7dd1b9-5b49-474b-b123-84af148715e8" providerId="ADAL" clId="{DC40F1FD-2E4B-4519-B61B-6924341B8F46}" dt="2022-06-23T19:46:35.201" v="3783" actId="2696"/>
        <pc:sldMkLst>
          <pc:docMk/>
          <pc:sldMk cId="3447665060" sldId="616"/>
        </pc:sldMkLst>
      </pc:sldChg>
      <pc:sldChg chg="add del replId">
        <pc:chgData name="Schneider, Kathryn" userId="8b7dd1b9-5b49-474b-b123-84af148715e8" providerId="ADAL" clId="{DC40F1FD-2E4B-4519-B61B-6924341B8F46}" dt="2022-06-23T19:46:37.456" v="3784" actId="2696"/>
        <pc:sldMkLst>
          <pc:docMk/>
          <pc:sldMk cId="1450196284" sldId="617"/>
        </pc:sldMkLst>
      </pc:sldChg>
      <pc:sldChg chg="add del replId">
        <pc:chgData name="Schneider, Kathryn" userId="8b7dd1b9-5b49-474b-b123-84af148715e8" providerId="ADAL" clId="{DC40F1FD-2E4B-4519-B61B-6924341B8F46}" dt="2022-06-23T19:46:42.535" v="3786" actId="2696"/>
        <pc:sldMkLst>
          <pc:docMk/>
          <pc:sldMk cId="2085732678" sldId="618"/>
        </pc:sldMkLst>
      </pc:sldChg>
      <pc:sldChg chg="add del replId">
        <pc:chgData name="Schneider, Kathryn" userId="8b7dd1b9-5b49-474b-b123-84af148715e8" providerId="ADAL" clId="{DC40F1FD-2E4B-4519-B61B-6924341B8F46}" dt="2022-06-23T19:46:47.933" v="3788" actId="2696"/>
        <pc:sldMkLst>
          <pc:docMk/>
          <pc:sldMk cId="2303416480" sldId="619"/>
        </pc:sldMkLst>
      </pc:sldChg>
      <pc:sldChg chg="add del replId">
        <pc:chgData name="Schneider, Kathryn" userId="8b7dd1b9-5b49-474b-b123-84af148715e8" providerId="ADAL" clId="{DC40F1FD-2E4B-4519-B61B-6924341B8F46}" dt="2022-06-23T19:46:21.484" v="3778" actId="2696"/>
        <pc:sldMkLst>
          <pc:docMk/>
          <pc:sldMk cId="1863816813" sldId="620"/>
        </pc:sldMkLst>
      </pc:sldChg>
      <pc:sldChg chg="add del replId">
        <pc:chgData name="Schneider, Kathryn" userId="8b7dd1b9-5b49-474b-b123-84af148715e8" providerId="ADAL" clId="{DC40F1FD-2E4B-4519-B61B-6924341B8F46}" dt="2022-06-23T19:46:24.414" v="3779" actId="2696"/>
        <pc:sldMkLst>
          <pc:docMk/>
          <pc:sldMk cId="2718113421" sldId="621"/>
        </pc:sldMkLst>
      </pc:sldChg>
      <pc:sldChg chg="add del replId">
        <pc:chgData name="Schneider, Kathryn" userId="8b7dd1b9-5b49-474b-b123-84af148715e8" providerId="ADAL" clId="{DC40F1FD-2E4B-4519-B61B-6924341B8F46}" dt="2022-06-23T19:46:26.804" v="3780" actId="2696"/>
        <pc:sldMkLst>
          <pc:docMk/>
          <pc:sldMk cId="2567776423" sldId="622"/>
        </pc:sldMkLst>
      </pc:sldChg>
      <pc:sldChg chg="add del replId">
        <pc:chgData name="Schneider, Kathryn" userId="8b7dd1b9-5b49-474b-b123-84af148715e8" providerId="ADAL" clId="{DC40F1FD-2E4B-4519-B61B-6924341B8F46}" dt="2022-06-23T19:46:29.554" v="3781" actId="2696"/>
        <pc:sldMkLst>
          <pc:docMk/>
          <pc:sldMk cId="421780883" sldId="623"/>
        </pc:sldMkLst>
      </pc:sldChg>
      <pc:sldChg chg="add del replId">
        <pc:chgData name="Schneider, Kathryn" userId="8b7dd1b9-5b49-474b-b123-84af148715e8" providerId="ADAL" clId="{DC40F1FD-2E4B-4519-B61B-6924341B8F46}" dt="2022-06-23T19:31:20.426" v="3738" actId="2696"/>
        <pc:sldMkLst>
          <pc:docMk/>
          <pc:sldMk cId="794314557" sldId="624"/>
        </pc:sldMkLst>
      </pc:sldChg>
      <pc:sldChg chg="add del replId">
        <pc:chgData name="Schneider, Kathryn" userId="8b7dd1b9-5b49-474b-b123-84af148715e8" providerId="ADAL" clId="{DC40F1FD-2E4B-4519-B61B-6924341B8F46}" dt="2022-06-23T19:46:32.911" v="3782" actId="2696"/>
        <pc:sldMkLst>
          <pc:docMk/>
          <pc:sldMk cId="2648416350" sldId="625"/>
        </pc:sldMkLst>
      </pc:sldChg>
      <pc:sldChg chg="add del replId">
        <pc:chgData name="Schneider, Kathryn" userId="8b7dd1b9-5b49-474b-b123-84af148715e8" providerId="ADAL" clId="{DC40F1FD-2E4B-4519-B61B-6924341B8F46}" dt="2022-06-23T19:46:50.343" v="3789" actId="2696"/>
        <pc:sldMkLst>
          <pc:docMk/>
          <pc:sldMk cId="4183118036" sldId="626"/>
        </pc:sldMkLst>
      </pc:sldChg>
      <pc:sldChg chg="add del replId">
        <pc:chgData name="Schneider, Kathryn" userId="8b7dd1b9-5b49-474b-b123-84af148715e8" providerId="ADAL" clId="{DC40F1FD-2E4B-4519-B61B-6924341B8F46}" dt="2022-06-23T19:46:52.264" v="3790" actId="2696"/>
        <pc:sldMkLst>
          <pc:docMk/>
          <pc:sldMk cId="543346610" sldId="627"/>
        </pc:sldMkLst>
      </pc:sldChg>
      <pc:sldChg chg="add del replId">
        <pc:chgData name="Schneider, Kathryn" userId="8b7dd1b9-5b49-474b-b123-84af148715e8" providerId="ADAL" clId="{DC40F1FD-2E4B-4519-B61B-6924341B8F46}" dt="2022-06-23T19:31:07.549" v="3735" actId="2696"/>
        <pc:sldMkLst>
          <pc:docMk/>
          <pc:sldMk cId="3336417844" sldId="628"/>
        </pc:sldMkLst>
      </pc:sldChg>
      <pc:sldChg chg="add del replId">
        <pc:chgData name="Schneider, Kathryn" userId="8b7dd1b9-5b49-474b-b123-84af148715e8" providerId="ADAL" clId="{DC40F1FD-2E4B-4519-B61B-6924341B8F46}" dt="2022-06-23T19:47:03.283" v="3792" actId="18676"/>
        <pc:sldMkLst>
          <pc:docMk/>
          <pc:sldMk cId="1192933918" sldId="629"/>
        </pc:sldMkLst>
      </pc:sldChg>
      <pc:sldChg chg="add del replId">
        <pc:chgData name="Schneider, Kathryn" userId="8b7dd1b9-5b49-474b-b123-84af148715e8" providerId="ADAL" clId="{DC40F1FD-2E4B-4519-B61B-6924341B8F46}" dt="2022-06-23T19:31:03.126" v="3734" actId="2696"/>
        <pc:sldMkLst>
          <pc:docMk/>
          <pc:sldMk cId="2064026261" sldId="630"/>
        </pc:sldMkLst>
      </pc:sldChg>
      <pc:sldChg chg="add del replId">
        <pc:chgData name="Schneider, Kathryn" userId="8b7dd1b9-5b49-474b-b123-84af148715e8" providerId="ADAL" clId="{DC40F1FD-2E4B-4519-B61B-6924341B8F46}" dt="2022-06-23T19:30:28.568" v="3730" actId="2696"/>
        <pc:sldMkLst>
          <pc:docMk/>
          <pc:sldMk cId="2843436950" sldId="631"/>
        </pc:sldMkLst>
      </pc:sldChg>
      <pc:sldChg chg="addSp delSp modSp add mod ord">
        <pc:chgData name="Schneider, Kathryn" userId="8b7dd1b9-5b49-474b-b123-84af148715e8" providerId="ADAL" clId="{DC40F1FD-2E4B-4519-B61B-6924341B8F46}" dt="2022-06-23T19:32:31.962" v="3773" actId="1076"/>
        <pc:sldMkLst>
          <pc:docMk/>
          <pc:sldMk cId="3677003515" sldId="631"/>
        </pc:sldMkLst>
        <pc:spChg chg="mod">
          <ac:chgData name="Schneider, Kathryn" userId="8b7dd1b9-5b49-474b-b123-84af148715e8" providerId="ADAL" clId="{DC40F1FD-2E4B-4519-B61B-6924341B8F46}" dt="2022-06-23T19:32:31.962" v="3773" actId="1076"/>
          <ac:spMkLst>
            <pc:docMk/>
            <pc:sldMk cId="3677003515" sldId="631"/>
            <ac:spMk id="2" creationId="{100CDEF3-5D3B-4C84-9658-CCAE3683FD7D}"/>
          </ac:spMkLst>
        </pc:spChg>
        <pc:spChg chg="del">
          <ac:chgData name="Schneider, Kathryn" userId="8b7dd1b9-5b49-474b-b123-84af148715e8" providerId="ADAL" clId="{DC40F1FD-2E4B-4519-B61B-6924341B8F46}" dt="2022-06-23T19:32:23.607" v="3771" actId="478"/>
          <ac:spMkLst>
            <pc:docMk/>
            <pc:sldMk cId="3677003515" sldId="631"/>
            <ac:spMk id="3" creationId="{607247E5-FD66-4D5A-9842-F37EA7478EAA}"/>
          </ac:spMkLst>
        </pc:spChg>
        <pc:spChg chg="del mod">
          <ac:chgData name="Schneider, Kathryn" userId="8b7dd1b9-5b49-474b-b123-84af148715e8" providerId="ADAL" clId="{DC40F1FD-2E4B-4519-B61B-6924341B8F46}" dt="2022-06-23T19:31:57.992" v="3762" actId="478"/>
          <ac:spMkLst>
            <pc:docMk/>
            <pc:sldMk cId="3677003515" sldId="631"/>
            <ac:spMk id="4" creationId="{00000000-0000-0000-0000-000000000000}"/>
          </ac:spMkLst>
        </pc:spChg>
        <pc:spChg chg="add del mod">
          <ac:chgData name="Schneider, Kathryn" userId="8b7dd1b9-5b49-474b-b123-84af148715e8" providerId="ADAL" clId="{DC40F1FD-2E4B-4519-B61B-6924341B8F46}" dt="2022-06-23T19:32:01.574" v="3765" actId="478"/>
          <ac:spMkLst>
            <pc:docMk/>
            <pc:sldMk cId="3677003515" sldId="631"/>
            <ac:spMk id="6" creationId="{190761C4-624F-8A69-5496-37FEDDD1F5BD}"/>
          </ac:spMkLst>
        </pc:spChg>
      </pc:sldChg>
      <pc:sldChg chg="add del">
        <pc:chgData name="Schneider, Kathryn" userId="8b7dd1b9-5b49-474b-b123-84af148715e8" providerId="ADAL" clId="{DC40F1FD-2E4B-4519-B61B-6924341B8F46}" dt="2022-06-23T19:46:44.622" v="3787" actId="2696"/>
        <pc:sldMkLst>
          <pc:docMk/>
          <pc:sldMk cId="2251086787" sldId="632"/>
        </pc:sldMkLst>
      </pc:sldChg>
      <pc:sldChg chg="addSp delSp modSp add mod ord modNotesTx">
        <pc:chgData name="Schneider, Kathryn" userId="8b7dd1b9-5b49-474b-b123-84af148715e8" providerId="ADAL" clId="{DC40F1FD-2E4B-4519-B61B-6924341B8F46}" dt="2022-06-23T22:18:05.673" v="4902"/>
        <pc:sldMkLst>
          <pc:docMk/>
          <pc:sldMk cId="3069341591" sldId="632"/>
        </pc:sldMkLst>
        <pc:spChg chg="mod">
          <ac:chgData name="Schneider, Kathryn" userId="8b7dd1b9-5b49-474b-b123-84af148715e8" providerId="ADAL" clId="{DC40F1FD-2E4B-4519-B61B-6924341B8F46}" dt="2022-06-23T22:01:06.423" v="4786" actId="20577"/>
          <ac:spMkLst>
            <pc:docMk/>
            <pc:sldMk cId="3069341591" sldId="632"/>
            <ac:spMk id="2" creationId="{4DF9C26D-4F86-4042-93F3-AC98E24AAB01}"/>
          </ac:spMkLst>
        </pc:spChg>
        <pc:spChg chg="add del mod">
          <ac:chgData name="Schneider, Kathryn" userId="8b7dd1b9-5b49-474b-b123-84af148715e8" providerId="ADAL" clId="{DC40F1FD-2E4B-4519-B61B-6924341B8F46}" dt="2022-06-23T21:49:40.609" v="4578" actId="478"/>
          <ac:spMkLst>
            <pc:docMk/>
            <pc:sldMk cId="3069341591" sldId="632"/>
            <ac:spMk id="3" creationId="{F40DB6BA-8168-8313-DB65-FAD8650F608C}"/>
          </ac:spMkLst>
        </pc:spChg>
        <pc:spChg chg="add del mod">
          <ac:chgData name="Schneider, Kathryn" userId="8b7dd1b9-5b49-474b-b123-84af148715e8" providerId="ADAL" clId="{DC40F1FD-2E4B-4519-B61B-6924341B8F46}" dt="2022-06-23T21:50:04.585" v="4622" actId="478"/>
          <ac:spMkLst>
            <pc:docMk/>
            <pc:sldMk cId="3069341591" sldId="632"/>
            <ac:spMk id="9" creationId="{42D6A142-E78C-6BA7-9A47-362D575095F4}"/>
          </ac:spMkLst>
        </pc:spChg>
        <pc:spChg chg="add mod">
          <ac:chgData name="Schneider, Kathryn" userId="8b7dd1b9-5b49-474b-b123-84af148715e8" providerId="ADAL" clId="{DC40F1FD-2E4B-4519-B61B-6924341B8F46}" dt="2022-06-23T21:51:47.913" v="4637" actId="1076"/>
          <ac:spMkLst>
            <pc:docMk/>
            <pc:sldMk cId="3069341591" sldId="632"/>
            <ac:spMk id="10" creationId="{340060CF-1884-3957-BFE1-6EBA8BB09A45}"/>
          </ac:spMkLst>
        </pc:spChg>
        <pc:spChg chg="add mod">
          <ac:chgData name="Schneider, Kathryn" userId="8b7dd1b9-5b49-474b-b123-84af148715e8" providerId="ADAL" clId="{DC40F1FD-2E4B-4519-B61B-6924341B8F46}" dt="2022-06-23T21:53:12.331" v="4677" actId="1076"/>
          <ac:spMkLst>
            <pc:docMk/>
            <pc:sldMk cId="3069341591" sldId="632"/>
            <ac:spMk id="13" creationId="{5D752FD1-C3A3-494C-F640-EDAC2AC8411F}"/>
          </ac:spMkLst>
        </pc:spChg>
        <pc:picChg chg="mod">
          <ac:chgData name="Schneider, Kathryn" userId="8b7dd1b9-5b49-474b-b123-84af148715e8" providerId="ADAL" clId="{DC40F1FD-2E4B-4519-B61B-6924341B8F46}" dt="2022-06-23T21:50:46.460" v="4631" actId="1076"/>
          <ac:picMkLst>
            <pc:docMk/>
            <pc:sldMk cId="3069341591" sldId="632"/>
            <ac:picMk id="11" creationId="{62372DCE-694F-EAA4-7A1E-1EA5CD46F9D3}"/>
          </ac:picMkLst>
        </pc:picChg>
        <pc:picChg chg="mod">
          <ac:chgData name="Schneider, Kathryn" userId="8b7dd1b9-5b49-474b-b123-84af148715e8" providerId="ADAL" clId="{DC40F1FD-2E4B-4519-B61B-6924341B8F46}" dt="2022-06-23T21:50:46.460" v="4631" actId="1076"/>
          <ac:picMkLst>
            <pc:docMk/>
            <pc:sldMk cId="3069341591" sldId="632"/>
            <ac:picMk id="30" creationId="{D8D42290-9FE3-B956-CDE8-AB5C8C6AFFBB}"/>
          </ac:picMkLst>
        </pc:picChg>
        <pc:picChg chg="mod">
          <ac:chgData name="Schneider, Kathryn" userId="8b7dd1b9-5b49-474b-b123-84af148715e8" providerId="ADAL" clId="{DC40F1FD-2E4B-4519-B61B-6924341B8F46}" dt="2022-06-23T21:50:46.460" v="4631" actId="1076"/>
          <ac:picMkLst>
            <pc:docMk/>
            <pc:sldMk cId="3069341591" sldId="632"/>
            <ac:picMk id="31" creationId="{D5CD45BC-6AEE-BF89-4FF8-4A71753A77F9}"/>
          </ac:picMkLst>
        </pc:picChg>
        <pc:picChg chg="mod">
          <ac:chgData name="Schneider, Kathryn" userId="8b7dd1b9-5b49-474b-b123-84af148715e8" providerId="ADAL" clId="{DC40F1FD-2E4B-4519-B61B-6924341B8F46}" dt="2022-06-23T21:50:46.460" v="4631" actId="1076"/>
          <ac:picMkLst>
            <pc:docMk/>
            <pc:sldMk cId="3069341591" sldId="632"/>
            <ac:picMk id="32" creationId="{A7600D07-B064-0142-9B19-B00DF8AC630D}"/>
          </ac:picMkLst>
        </pc:picChg>
        <pc:cxnChg chg="add mod">
          <ac:chgData name="Schneider, Kathryn" userId="8b7dd1b9-5b49-474b-b123-84af148715e8" providerId="ADAL" clId="{DC40F1FD-2E4B-4519-B61B-6924341B8F46}" dt="2022-06-23T21:51:35.992" v="4636" actId="1076"/>
          <ac:cxnSpMkLst>
            <pc:docMk/>
            <pc:sldMk cId="3069341591" sldId="632"/>
            <ac:cxnSpMk id="5" creationId="{F3D56350-DF91-A112-F012-51CE30039C1D}"/>
          </ac:cxnSpMkLst>
        </pc:cxnChg>
      </pc:sldChg>
      <pc:sldChg chg="add del">
        <pc:chgData name="Schneider, Kathryn" userId="8b7dd1b9-5b49-474b-b123-84af148715e8" providerId="ADAL" clId="{DC40F1FD-2E4B-4519-B61B-6924341B8F46}" dt="2022-06-23T19:31:17.696" v="3737" actId="2696"/>
        <pc:sldMkLst>
          <pc:docMk/>
          <pc:sldMk cId="3569271891" sldId="632"/>
        </pc:sldMkLst>
      </pc:sldChg>
      <pc:sldChg chg="modSp add mod modNotesTx">
        <pc:chgData name="Schneider, Kathryn" userId="8b7dd1b9-5b49-474b-b123-84af148715e8" providerId="ADAL" clId="{DC40F1FD-2E4B-4519-B61B-6924341B8F46}" dt="2022-06-23T23:00:44.750" v="5029" actId="1076"/>
        <pc:sldMkLst>
          <pc:docMk/>
          <pc:sldMk cId="944326747" sldId="633"/>
        </pc:sldMkLst>
        <pc:spChg chg="mod">
          <ac:chgData name="Schneider, Kathryn" userId="8b7dd1b9-5b49-474b-b123-84af148715e8" providerId="ADAL" clId="{DC40F1FD-2E4B-4519-B61B-6924341B8F46}" dt="2022-06-23T22:12:17.916" v="4863"/>
          <ac:spMkLst>
            <pc:docMk/>
            <pc:sldMk cId="944326747" sldId="633"/>
            <ac:spMk id="2" creationId="{4DF9C26D-4F86-4042-93F3-AC98E24AAB01}"/>
          </ac:spMkLst>
        </pc:spChg>
        <pc:picChg chg="mod">
          <ac:chgData name="Schneider, Kathryn" userId="8b7dd1b9-5b49-474b-b123-84af148715e8" providerId="ADAL" clId="{DC40F1FD-2E4B-4519-B61B-6924341B8F46}" dt="2022-06-23T23:00:44.750" v="5029" actId="1076"/>
          <ac:picMkLst>
            <pc:docMk/>
            <pc:sldMk cId="944326747" sldId="633"/>
            <ac:picMk id="30" creationId="{D8D42290-9FE3-B956-CDE8-AB5C8C6AFFBB}"/>
          </ac:picMkLst>
        </pc:picChg>
      </pc:sldChg>
      <pc:sldChg chg="modSp new mod ord modNotesTx">
        <pc:chgData name="Schneider, Kathryn" userId="8b7dd1b9-5b49-474b-b123-84af148715e8" providerId="ADAL" clId="{DC40F1FD-2E4B-4519-B61B-6924341B8F46}" dt="2022-06-24T02:59:37.060" v="5611"/>
        <pc:sldMkLst>
          <pc:docMk/>
          <pc:sldMk cId="707577043" sldId="634"/>
        </pc:sldMkLst>
        <pc:spChg chg="mod">
          <ac:chgData name="Schneider, Kathryn" userId="8b7dd1b9-5b49-474b-b123-84af148715e8" providerId="ADAL" clId="{DC40F1FD-2E4B-4519-B61B-6924341B8F46}" dt="2022-06-23T22:09:47.572" v="4857" actId="20577"/>
          <ac:spMkLst>
            <pc:docMk/>
            <pc:sldMk cId="707577043" sldId="634"/>
            <ac:spMk id="2" creationId="{677D42C8-2578-1005-1EA2-A4754D32092A}"/>
          </ac:spMkLst>
        </pc:spChg>
      </pc:sldChg>
      <pc:sldChg chg="addSp delSp modSp mod">
        <pc:chgData name="Schneider, Kathryn" userId="8b7dd1b9-5b49-474b-b123-84af148715e8" providerId="ADAL" clId="{DC40F1FD-2E4B-4519-B61B-6924341B8F46}" dt="2022-06-24T02:08:12.957" v="5397" actId="1076"/>
        <pc:sldMkLst>
          <pc:docMk/>
          <pc:sldMk cId="1464497098" sldId="635"/>
        </pc:sldMkLst>
        <pc:spChg chg="mod">
          <ac:chgData name="Schneider, Kathryn" userId="8b7dd1b9-5b49-474b-b123-84af148715e8" providerId="ADAL" clId="{DC40F1FD-2E4B-4519-B61B-6924341B8F46}" dt="2022-06-23T23:02:12.635" v="5081" actId="20577"/>
          <ac:spMkLst>
            <pc:docMk/>
            <pc:sldMk cId="1464497098" sldId="635"/>
            <ac:spMk id="2" creationId="{F5D1563A-0622-BCFD-1F93-DD216C0E878E}"/>
          </ac:spMkLst>
        </pc:spChg>
        <pc:spChg chg="add mod">
          <ac:chgData name="Schneider, Kathryn" userId="8b7dd1b9-5b49-474b-b123-84af148715e8" providerId="ADAL" clId="{DC40F1FD-2E4B-4519-B61B-6924341B8F46}" dt="2022-06-23T23:16:26.146" v="5084"/>
          <ac:spMkLst>
            <pc:docMk/>
            <pc:sldMk cId="1464497098" sldId="635"/>
            <ac:spMk id="4" creationId="{49BDE9B9-A200-CBC7-926B-5F07E63CC18E}"/>
          </ac:spMkLst>
        </pc:spChg>
        <pc:picChg chg="del mod">
          <ac:chgData name="Schneider, Kathryn" userId="8b7dd1b9-5b49-474b-b123-84af148715e8" providerId="ADAL" clId="{DC40F1FD-2E4B-4519-B61B-6924341B8F46}" dt="2022-06-24T02:07:05.427" v="5388" actId="478"/>
          <ac:picMkLst>
            <pc:docMk/>
            <pc:sldMk cId="1464497098" sldId="635"/>
            <ac:picMk id="4098" creationId="{B4A2E44A-B64D-8C76-CFBC-63E3EEBF133F}"/>
          </ac:picMkLst>
        </pc:picChg>
        <pc:picChg chg="add mod">
          <ac:chgData name="Schneider, Kathryn" userId="8b7dd1b9-5b49-474b-b123-84af148715e8" providerId="ADAL" clId="{DC40F1FD-2E4B-4519-B61B-6924341B8F46}" dt="2022-06-24T02:08:12.957" v="5397" actId="1076"/>
          <ac:picMkLst>
            <pc:docMk/>
            <pc:sldMk cId="1464497098" sldId="635"/>
            <ac:picMk id="5122" creationId="{5C27B892-D713-2F97-3D89-D68578FAF85F}"/>
          </ac:picMkLst>
        </pc:picChg>
      </pc:sldChg>
      <pc:sldChg chg="add modNotesTx">
        <pc:chgData name="Schneider, Kathryn" userId="8b7dd1b9-5b49-474b-b123-84af148715e8" providerId="ADAL" clId="{DC40F1FD-2E4B-4519-B61B-6924341B8F46}" dt="2022-06-23T23:35:57.190" v="5340" actId="20577"/>
        <pc:sldMkLst>
          <pc:docMk/>
          <pc:sldMk cId="2002378649" sldId="636"/>
        </pc:sldMkLst>
      </pc:sldChg>
      <pc:sldChg chg="modSp new mod">
        <pc:chgData name="Schneider, Kathryn" userId="8b7dd1b9-5b49-474b-b123-84af148715e8" providerId="ADAL" clId="{DC40F1FD-2E4B-4519-B61B-6924341B8F46}" dt="2022-06-23T23:37:54.571" v="5375" actId="20577"/>
        <pc:sldMkLst>
          <pc:docMk/>
          <pc:sldMk cId="436817625" sldId="637"/>
        </pc:sldMkLst>
        <pc:spChg chg="mod">
          <ac:chgData name="Schneider, Kathryn" userId="8b7dd1b9-5b49-474b-b123-84af148715e8" providerId="ADAL" clId="{DC40F1FD-2E4B-4519-B61B-6924341B8F46}" dt="2022-06-23T23:37:54.571" v="5375" actId="20577"/>
          <ac:spMkLst>
            <pc:docMk/>
            <pc:sldMk cId="436817625" sldId="637"/>
            <ac:spMk id="2" creationId="{C5F136CE-2DA6-91F3-46E8-990A6F7A9917}"/>
          </ac:spMkLst>
        </pc:spChg>
      </pc:sldChg>
      <pc:sldMasterChg chg="delSldLayout">
        <pc:chgData name="Schneider, Kathryn" userId="8b7dd1b9-5b49-474b-b123-84af148715e8" providerId="ADAL" clId="{DC40F1FD-2E4B-4519-B61B-6924341B8F46}" dt="2022-06-23T21:47:14.158" v="4552" actId="2696"/>
        <pc:sldMasterMkLst>
          <pc:docMk/>
          <pc:sldMasterMk cId="2154765404" sldId="2147483656"/>
        </pc:sldMasterMkLst>
        <pc:sldLayoutChg chg="del">
          <pc:chgData name="Schneider, Kathryn" userId="8b7dd1b9-5b49-474b-b123-84af148715e8" providerId="ADAL" clId="{DC40F1FD-2E4B-4519-B61B-6924341B8F46}" dt="2022-06-23T14:48:12.329" v="2051" actId="2696"/>
          <pc:sldLayoutMkLst>
            <pc:docMk/>
            <pc:sldMasterMk cId="2154765404" sldId="2147483656"/>
            <pc:sldLayoutMk cId="2699829566" sldId="2147483753"/>
          </pc:sldLayoutMkLst>
        </pc:sldLayoutChg>
        <pc:sldLayoutChg chg="del">
          <pc:chgData name="Schneider, Kathryn" userId="8b7dd1b9-5b49-474b-b123-84af148715e8" providerId="ADAL" clId="{DC40F1FD-2E4B-4519-B61B-6924341B8F46}" dt="2022-06-23T21:47:14.158" v="4552" actId="2696"/>
          <pc:sldLayoutMkLst>
            <pc:docMk/>
            <pc:sldMasterMk cId="2154765404" sldId="2147483656"/>
            <pc:sldLayoutMk cId="3218672939" sldId="2147483828"/>
          </pc:sldLayoutMkLst>
        </pc:sldLayoutChg>
        <pc:sldLayoutChg chg="del">
          <pc:chgData name="Schneider, Kathryn" userId="8b7dd1b9-5b49-474b-b123-84af148715e8" providerId="ADAL" clId="{DC40F1FD-2E4B-4519-B61B-6924341B8F46}" dt="2022-06-23T19:15:57.598" v="3627" actId="2696"/>
          <pc:sldLayoutMkLst>
            <pc:docMk/>
            <pc:sldMasterMk cId="2154765404" sldId="2147483656"/>
            <pc:sldLayoutMk cId="685706373" sldId="2147483829"/>
          </pc:sldLayoutMkLst>
        </pc:sldLayoutChg>
        <pc:sldLayoutChg chg="del">
          <pc:chgData name="Schneider, Kathryn" userId="8b7dd1b9-5b49-474b-b123-84af148715e8" providerId="ADAL" clId="{DC40F1FD-2E4B-4519-B61B-6924341B8F46}" dt="2022-06-23T19:47:03.283" v="3792" actId="18676"/>
          <pc:sldLayoutMkLst>
            <pc:docMk/>
            <pc:sldMasterMk cId="2154765404" sldId="2147483656"/>
            <pc:sldLayoutMk cId="3248465909" sldId="2147483830"/>
          </pc:sldLayoutMkLst>
        </pc:sldLayoutChg>
        <pc:sldLayoutChg chg="del">
          <pc:chgData name="Schneider, Kathryn" userId="8b7dd1b9-5b49-474b-b123-84af148715e8" providerId="ADAL" clId="{DC40F1FD-2E4B-4519-B61B-6924341B8F46}" dt="2022-06-23T19:31:49.263" v="3746" actId="2696"/>
          <pc:sldLayoutMkLst>
            <pc:docMk/>
            <pc:sldMasterMk cId="2154765404" sldId="2147483656"/>
            <pc:sldLayoutMk cId="3205112080" sldId="2147483831"/>
          </pc:sldLayoutMkLst>
        </pc:sldLayoutChg>
      </pc:sldMasterChg>
    </pc:docChg>
  </pc:docChgLst>
  <pc:docChgLst>
    <pc:chgData name="Lee, Michael" userId="cd309cb9-eac1-42d0-9406-938495460e27" providerId="ADAL" clId="{F56F83C9-85BE-4ECC-8FBB-E0DF1990584A}"/>
    <pc:docChg chg="undo custSel addSld delSld modSld sldOrd modSection">
      <pc:chgData name="Lee, Michael" userId="cd309cb9-eac1-42d0-9406-938495460e27" providerId="ADAL" clId="{F56F83C9-85BE-4ECC-8FBB-E0DF1990584A}" dt="2022-06-24T03:10:47.014" v="2583" actId="12788"/>
      <pc:docMkLst>
        <pc:docMk/>
      </pc:docMkLst>
      <pc:sldChg chg="addSp delSp modSp mod">
        <pc:chgData name="Lee, Michael" userId="cd309cb9-eac1-42d0-9406-938495460e27" providerId="ADAL" clId="{F56F83C9-85BE-4ECC-8FBB-E0DF1990584A}" dt="2022-06-23T16:35:24.431" v="2192"/>
        <pc:sldMkLst>
          <pc:docMk/>
          <pc:sldMk cId="492981855" sldId="298"/>
        </pc:sldMkLst>
        <pc:spChg chg="add mod">
          <ac:chgData name="Lee, Michael" userId="cd309cb9-eac1-42d0-9406-938495460e27" providerId="ADAL" clId="{F56F83C9-85BE-4ECC-8FBB-E0DF1990584A}" dt="2022-06-23T16:35:24.431" v="2192"/>
          <ac:spMkLst>
            <pc:docMk/>
            <pc:sldMk cId="492981855" sldId="298"/>
            <ac:spMk id="12" creationId="{E7BF4F6E-D4F2-E1D4-E8A2-924693A2AFE9}"/>
          </ac:spMkLst>
        </pc:spChg>
        <pc:spChg chg="del">
          <ac:chgData name="Lee, Michael" userId="cd309cb9-eac1-42d0-9406-938495460e27" providerId="ADAL" clId="{F56F83C9-85BE-4ECC-8FBB-E0DF1990584A}" dt="2022-06-23T16:35:24.177" v="2191" actId="478"/>
          <ac:spMkLst>
            <pc:docMk/>
            <pc:sldMk cId="492981855" sldId="298"/>
            <ac:spMk id="13" creationId="{D0016798-AEA2-92C9-02F6-927828E7F80D}"/>
          </ac:spMkLst>
        </pc:spChg>
      </pc:sldChg>
      <pc:sldChg chg="modSp">
        <pc:chgData name="Lee, Michael" userId="cd309cb9-eac1-42d0-9406-938495460e27" providerId="ADAL" clId="{F56F83C9-85BE-4ECC-8FBB-E0DF1990584A}" dt="2022-06-23T16:32:19.441" v="2190"/>
        <pc:sldMkLst>
          <pc:docMk/>
          <pc:sldMk cId="1078866470" sldId="325"/>
        </pc:sldMkLst>
        <pc:spChg chg="mod">
          <ac:chgData name="Lee, Michael" userId="cd309cb9-eac1-42d0-9406-938495460e27" providerId="ADAL" clId="{F56F83C9-85BE-4ECC-8FBB-E0DF1990584A}" dt="2022-06-23T16:32:19.441" v="2190"/>
          <ac:spMkLst>
            <pc:docMk/>
            <pc:sldMk cId="1078866470" sldId="325"/>
            <ac:spMk id="4" creationId="{5D5BCFC3-6959-4A40-8275-A7A7A53A88AD}"/>
          </ac:spMkLst>
        </pc:spChg>
      </pc:sldChg>
      <pc:sldChg chg="modSp">
        <pc:chgData name="Lee, Michael" userId="cd309cb9-eac1-42d0-9406-938495460e27" providerId="ADAL" clId="{F56F83C9-85BE-4ECC-8FBB-E0DF1990584A}" dt="2022-06-23T16:32:19.441" v="2190"/>
        <pc:sldMkLst>
          <pc:docMk/>
          <pc:sldMk cId="2132043797" sldId="476"/>
        </pc:sldMkLst>
        <pc:spChg chg="mod">
          <ac:chgData name="Lee, Michael" userId="cd309cb9-eac1-42d0-9406-938495460e27" providerId="ADAL" clId="{F56F83C9-85BE-4ECC-8FBB-E0DF1990584A}" dt="2022-06-23T16:32:19.441" v="2190"/>
          <ac:spMkLst>
            <pc:docMk/>
            <pc:sldMk cId="2132043797" sldId="476"/>
            <ac:spMk id="2" creationId="{00000000-0000-0000-0000-000000000000}"/>
          </ac:spMkLst>
        </pc:spChg>
      </pc:sldChg>
      <pc:sldChg chg="modSp">
        <pc:chgData name="Lee, Michael" userId="cd309cb9-eac1-42d0-9406-938495460e27" providerId="ADAL" clId="{F56F83C9-85BE-4ECC-8FBB-E0DF1990584A}" dt="2022-06-23T16:32:19.441" v="2190"/>
        <pc:sldMkLst>
          <pc:docMk/>
          <pc:sldMk cId="1452765725" sldId="483"/>
        </pc:sldMkLst>
        <pc:spChg chg="mod">
          <ac:chgData name="Lee, Michael" userId="cd309cb9-eac1-42d0-9406-938495460e27" providerId="ADAL" clId="{F56F83C9-85BE-4ECC-8FBB-E0DF1990584A}" dt="2022-06-23T16:32:19.441" v="2190"/>
          <ac:spMkLst>
            <pc:docMk/>
            <pc:sldMk cId="1452765725" sldId="483"/>
            <ac:spMk id="2" creationId="{00000000-0000-0000-0000-000000000000}"/>
          </ac:spMkLst>
        </pc:spChg>
      </pc:sldChg>
      <pc:sldChg chg="modSp">
        <pc:chgData name="Lee, Michael" userId="cd309cb9-eac1-42d0-9406-938495460e27" providerId="ADAL" clId="{F56F83C9-85BE-4ECC-8FBB-E0DF1990584A}" dt="2022-06-23T16:32:19.441" v="2190"/>
        <pc:sldMkLst>
          <pc:docMk/>
          <pc:sldMk cId="1220923562" sldId="489"/>
        </pc:sldMkLst>
        <pc:spChg chg="mod">
          <ac:chgData name="Lee, Michael" userId="cd309cb9-eac1-42d0-9406-938495460e27" providerId="ADAL" clId="{F56F83C9-85BE-4ECC-8FBB-E0DF1990584A}" dt="2022-06-23T16:32:19.441" v="2190"/>
          <ac:spMkLst>
            <pc:docMk/>
            <pc:sldMk cId="1220923562" sldId="489"/>
            <ac:spMk id="2" creationId="{00A367EC-A197-4FA5-999D-64629233C646}"/>
          </ac:spMkLst>
        </pc:spChg>
        <pc:spChg chg="mod">
          <ac:chgData name="Lee, Michael" userId="cd309cb9-eac1-42d0-9406-938495460e27" providerId="ADAL" clId="{F56F83C9-85BE-4ECC-8FBB-E0DF1990584A}" dt="2022-06-23T16:31:21.483" v="2188"/>
          <ac:spMkLst>
            <pc:docMk/>
            <pc:sldMk cId="1220923562" sldId="489"/>
            <ac:spMk id="4" creationId="{D6774D0E-3221-4D83-A254-3C5D306DE809}"/>
          </ac:spMkLst>
        </pc:spChg>
      </pc:sldChg>
      <pc:sldChg chg="modSp">
        <pc:chgData name="Lee, Michael" userId="cd309cb9-eac1-42d0-9406-938495460e27" providerId="ADAL" clId="{F56F83C9-85BE-4ECC-8FBB-E0DF1990584A}" dt="2022-06-23T16:32:19.441" v="2190"/>
        <pc:sldMkLst>
          <pc:docMk/>
          <pc:sldMk cId="648966752" sldId="500"/>
        </pc:sldMkLst>
        <pc:spChg chg="mod">
          <ac:chgData name="Lee, Michael" userId="cd309cb9-eac1-42d0-9406-938495460e27" providerId="ADAL" clId="{F56F83C9-85BE-4ECC-8FBB-E0DF1990584A}" dt="2022-06-23T16:32:19.441" v="2190"/>
          <ac:spMkLst>
            <pc:docMk/>
            <pc:sldMk cId="648966752" sldId="500"/>
            <ac:spMk id="3" creationId="{00000000-0000-0000-0000-000000000000}"/>
          </ac:spMkLst>
        </pc:spChg>
        <pc:spChg chg="mod">
          <ac:chgData name="Lee, Michael" userId="cd309cb9-eac1-42d0-9406-938495460e27" providerId="ADAL" clId="{F56F83C9-85BE-4ECC-8FBB-E0DF1990584A}" dt="2022-06-23T16:31:21.483" v="2188"/>
          <ac:spMkLst>
            <pc:docMk/>
            <pc:sldMk cId="648966752" sldId="500"/>
            <ac:spMk id="5" creationId="{F36CEE46-959F-4012-B6FD-C7F483EE239B}"/>
          </ac:spMkLst>
        </pc:spChg>
        <pc:spChg chg="mod">
          <ac:chgData name="Lee, Michael" userId="cd309cb9-eac1-42d0-9406-938495460e27" providerId="ADAL" clId="{F56F83C9-85BE-4ECC-8FBB-E0DF1990584A}" dt="2022-06-23T16:31:21.483" v="2188"/>
          <ac:spMkLst>
            <pc:docMk/>
            <pc:sldMk cId="648966752" sldId="500"/>
            <ac:spMk id="6" creationId="{46800C3F-8655-4CCC-91E3-6D1DBBF3F076}"/>
          </ac:spMkLst>
        </pc:spChg>
      </pc:sldChg>
      <pc:sldChg chg="modSp">
        <pc:chgData name="Lee, Michael" userId="cd309cb9-eac1-42d0-9406-938495460e27" providerId="ADAL" clId="{F56F83C9-85BE-4ECC-8FBB-E0DF1990584A}" dt="2022-06-23T16:32:19.441" v="2190"/>
        <pc:sldMkLst>
          <pc:docMk/>
          <pc:sldMk cId="2920052171" sldId="502"/>
        </pc:sldMkLst>
        <pc:spChg chg="mod">
          <ac:chgData name="Lee, Michael" userId="cd309cb9-eac1-42d0-9406-938495460e27" providerId="ADAL" clId="{F56F83C9-85BE-4ECC-8FBB-E0DF1990584A}" dt="2022-06-23T16:32:19.441" v="2190"/>
          <ac:spMkLst>
            <pc:docMk/>
            <pc:sldMk cId="2920052171" sldId="502"/>
            <ac:spMk id="2" creationId="{00000000-0000-0000-0000-000000000000}"/>
          </ac:spMkLst>
        </pc:spChg>
      </pc:sldChg>
      <pc:sldChg chg="modSp">
        <pc:chgData name="Lee, Michael" userId="cd309cb9-eac1-42d0-9406-938495460e27" providerId="ADAL" clId="{F56F83C9-85BE-4ECC-8FBB-E0DF1990584A}" dt="2022-06-23T16:32:19.441" v="2190"/>
        <pc:sldMkLst>
          <pc:docMk/>
          <pc:sldMk cId="2959514207" sldId="543"/>
        </pc:sldMkLst>
        <pc:spChg chg="mod">
          <ac:chgData name="Lee, Michael" userId="cd309cb9-eac1-42d0-9406-938495460e27" providerId="ADAL" clId="{F56F83C9-85BE-4ECC-8FBB-E0DF1990584A}" dt="2022-06-23T16:32:19.441" v="2190"/>
          <ac:spMkLst>
            <pc:docMk/>
            <pc:sldMk cId="2959514207" sldId="543"/>
            <ac:spMk id="2" creationId="{9D9CB619-05C2-43AF-8355-626257E1B161}"/>
          </ac:spMkLst>
        </pc:spChg>
      </pc:sldChg>
      <pc:sldChg chg="modSp">
        <pc:chgData name="Lee, Michael" userId="cd309cb9-eac1-42d0-9406-938495460e27" providerId="ADAL" clId="{F56F83C9-85BE-4ECC-8FBB-E0DF1990584A}" dt="2022-06-23T16:32:19.441" v="2190"/>
        <pc:sldMkLst>
          <pc:docMk/>
          <pc:sldMk cId="3244117052" sldId="544"/>
        </pc:sldMkLst>
        <pc:spChg chg="mod">
          <ac:chgData name="Lee, Michael" userId="cd309cb9-eac1-42d0-9406-938495460e27" providerId="ADAL" clId="{F56F83C9-85BE-4ECC-8FBB-E0DF1990584A}" dt="2022-06-23T16:32:19.441" v="2190"/>
          <ac:spMkLst>
            <pc:docMk/>
            <pc:sldMk cId="3244117052" sldId="544"/>
            <ac:spMk id="2" creationId="{7866E571-DC52-4F4C-9AC1-FC7448AE0CB2}"/>
          </ac:spMkLst>
        </pc:spChg>
      </pc:sldChg>
      <pc:sldChg chg="modSp">
        <pc:chgData name="Lee, Michael" userId="cd309cb9-eac1-42d0-9406-938495460e27" providerId="ADAL" clId="{F56F83C9-85BE-4ECC-8FBB-E0DF1990584A}" dt="2022-06-23T16:32:19.441" v="2190"/>
        <pc:sldMkLst>
          <pc:docMk/>
          <pc:sldMk cId="1599806352" sldId="545"/>
        </pc:sldMkLst>
        <pc:spChg chg="mod">
          <ac:chgData name="Lee, Michael" userId="cd309cb9-eac1-42d0-9406-938495460e27" providerId="ADAL" clId="{F56F83C9-85BE-4ECC-8FBB-E0DF1990584A}" dt="2022-06-23T16:32:19.441" v="2190"/>
          <ac:spMkLst>
            <pc:docMk/>
            <pc:sldMk cId="1599806352" sldId="545"/>
            <ac:spMk id="2" creationId="{EAFC4A33-24F1-4599-B9B3-F9C9B5F3F338}"/>
          </ac:spMkLst>
        </pc:spChg>
      </pc:sldChg>
      <pc:sldChg chg="modSp">
        <pc:chgData name="Lee, Michael" userId="cd309cb9-eac1-42d0-9406-938495460e27" providerId="ADAL" clId="{F56F83C9-85BE-4ECC-8FBB-E0DF1990584A}" dt="2022-06-23T16:32:19.441" v="2190"/>
        <pc:sldMkLst>
          <pc:docMk/>
          <pc:sldMk cId="996349007" sldId="551"/>
        </pc:sldMkLst>
        <pc:spChg chg="mod">
          <ac:chgData name="Lee, Michael" userId="cd309cb9-eac1-42d0-9406-938495460e27" providerId="ADAL" clId="{F56F83C9-85BE-4ECC-8FBB-E0DF1990584A}" dt="2022-06-23T16:32:19.441" v="2190"/>
          <ac:spMkLst>
            <pc:docMk/>
            <pc:sldMk cId="996349007" sldId="551"/>
            <ac:spMk id="6" creationId="{0C2F2350-3056-4375-A85C-D867F9EA6910}"/>
          </ac:spMkLst>
        </pc:spChg>
      </pc:sldChg>
      <pc:sldChg chg="modSp">
        <pc:chgData name="Lee, Michael" userId="cd309cb9-eac1-42d0-9406-938495460e27" providerId="ADAL" clId="{F56F83C9-85BE-4ECC-8FBB-E0DF1990584A}" dt="2022-06-23T16:32:19.441" v="2190"/>
        <pc:sldMkLst>
          <pc:docMk/>
          <pc:sldMk cId="1613790817" sldId="552"/>
        </pc:sldMkLst>
        <pc:spChg chg="mod">
          <ac:chgData name="Lee, Michael" userId="cd309cb9-eac1-42d0-9406-938495460e27" providerId="ADAL" clId="{F56F83C9-85BE-4ECC-8FBB-E0DF1990584A}" dt="2022-06-23T16:32:19.441" v="2190"/>
          <ac:spMkLst>
            <pc:docMk/>
            <pc:sldMk cId="1613790817" sldId="552"/>
            <ac:spMk id="2" creationId="{EAFC4A33-24F1-4599-B9B3-F9C9B5F3F338}"/>
          </ac:spMkLst>
        </pc:spChg>
      </pc:sldChg>
      <pc:sldChg chg="modSp">
        <pc:chgData name="Lee, Michael" userId="cd309cb9-eac1-42d0-9406-938495460e27" providerId="ADAL" clId="{F56F83C9-85BE-4ECC-8FBB-E0DF1990584A}" dt="2022-06-23T16:32:19.441" v="2190"/>
        <pc:sldMkLst>
          <pc:docMk/>
          <pc:sldMk cId="880773870" sldId="557"/>
        </pc:sldMkLst>
        <pc:spChg chg="mod">
          <ac:chgData name="Lee, Michael" userId="cd309cb9-eac1-42d0-9406-938495460e27" providerId="ADAL" clId="{F56F83C9-85BE-4ECC-8FBB-E0DF1990584A}" dt="2022-06-23T16:32:19.441" v="2190"/>
          <ac:spMkLst>
            <pc:docMk/>
            <pc:sldMk cId="880773870" sldId="557"/>
            <ac:spMk id="6" creationId="{0C2F2350-3056-4375-A85C-D867F9EA6910}"/>
          </ac:spMkLst>
        </pc:spChg>
      </pc:sldChg>
      <pc:sldChg chg="modSp">
        <pc:chgData name="Lee, Michael" userId="cd309cb9-eac1-42d0-9406-938495460e27" providerId="ADAL" clId="{F56F83C9-85BE-4ECC-8FBB-E0DF1990584A}" dt="2022-06-23T16:32:19.441" v="2190"/>
        <pc:sldMkLst>
          <pc:docMk/>
          <pc:sldMk cId="1846675138" sldId="560"/>
        </pc:sldMkLst>
        <pc:spChg chg="mod">
          <ac:chgData name="Lee, Michael" userId="cd309cb9-eac1-42d0-9406-938495460e27" providerId="ADAL" clId="{F56F83C9-85BE-4ECC-8FBB-E0DF1990584A}" dt="2022-06-23T16:32:19.441" v="2190"/>
          <ac:spMkLst>
            <pc:docMk/>
            <pc:sldMk cId="1846675138" sldId="560"/>
            <ac:spMk id="2" creationId="{00000000-0000-0000-0000-000000000000}"/>
          </ac:spMkLst>
        </pc:spChg>
      </pc:sldChg>
      <pc:sldChg chg="modSp">
        <pc:chgData name="Lee, Michael" userId="cd309cb9-eac1-42d0-9406-938495460e27" providerId="ADAL" clId="{F56F83C9-85BE-4ECC-8FBB-E0DF1990584A}" dt="2022-06-23T16:32:19.441" v="2190"/>
        <pc:sldMkLst>
          <pc:docMk/>
          <pc:sldMk cId="1035330112" sldId="563"/>
        </pc:sldMkLst>
        <pc:spChg chg="mod">
          <ac:chgData name="Lee, Michael" userId="cd309cb9-eac1-42d0-9406-938495460e27" providerId="ADAL" clId="{F56F83C9-85BE-4ECC-8FBB-E0DF1990584A}" dt="2022-06-23T16:32:19.441" v="2190"/>
          <ac:spMkLst>
            <pc:docMk/>
            <pc:sldMk cId="1035330112" sldId="563"/>
            <ac:spMk id="4" creationId="{39926C38-218D-4A8A-AF5D-7A7DE8C4FF14}"/>
          </ac:spMkLst>
        </pc:spChg>
      </pc:sldChg>
      <pc:sldChg chg="modSp">
        <pc:chgData name="Lee, Michael" userId="cd309cb9-eac1-42d0-9406-938495460e27" providerId="ADAL" clId="{F56F83C9-85BE-4ECC-8FBB-E0DF1990584A}" dt="2022-06-23T16:32:19.441" v="2190"/>
        <pc:sldMkLst>
          <pc:docMk/>
          <pc:sldMk cId="1412444379" sldId="565"/>
        </pc:sldMkLst>
        <pc:spChg chg="mod">
          <ac:chgData name="Lee, Michael" userId="cd309cb9-eac1-42d0-9406-938495460e27" providerId="ADAL" clId="{F56F83C9-85BE-4ECC-8FBB-E0DF1990584A}" dt="2022-06-23T16:32:19.441" v="2190"/>
          <ac:spMkLst>
            <pc:docMk/>
            <pc:sldMk cId="1412444379" sldId="565"/>
            <ac:spMk id="2" creationId="{D7526DD1-72DC-4DFA-A20A-12D8FE5AD449}"/>
          </ac:spMkLst>
        </pc:spChg>
      </pc:sldChg>
      <pc:sldChg chg="addSp delSp modSp mod">
        <pc:chgData name="Lee, Michael" userId="cd309cb9-eac1-42d0-9406-938495460e27" providerId="ADAL" clId="{F56F83C9-85BE-4ECC-8FBB-E0DF1990584A}" dt="2022-06-23T22:20:44.705" v="2512" actId="20577"/>
        <pc:sldMkLst>
          <pc:docMk/>
          <pc:sldMk cId="2917653714" sldId="566"/>
        </pc:sldMkLst>
        <pc:spChg chg="mod">
          <ac:chgData name="Lee, Michael" userId="cd309cb9-eac1-42d0-9406-938495460e27" providerId="ADAL" clId="{F56F83C9-85BE-4ECC-8FBB-E0DF1990584A}" dt="2022-06-23T16:32:19.441" v="2190"/>
          <ac:spMkLst>
            <pc:docMk/>
            <pc:sldMk cId="2917653714" sldId="566"/>
            <ac:spMk id="2" creationId="{4DF9C26D-4F86-4042-93F3-AC98E24AAB01}"/>
          </ac:spMkLst>
        </pc:spChg>
        <pc:spChg chg="del">
          <ac:chgData name="Lee, Michael" userId="cd309cb9-eac1-42d0-9406-938495460e27" providerId="ADAL" clId="{F56F83C9-85BE-4ECC-8FBB-E0DF1990584A}" dt="2022-06-23T16:35:27.834" v="2193" actId="478"/>
          <ac:spMkLst>
            <pc:docMk/>
            <pc:sldMk cId="2917653714" sldId="566"/>
            <ac:spMk id="6" creationId="{8FC9CD86-ACE0-D5D6-87B3-F05EFC4BBD78}"/>
          </ac:spMkLst>
        </pc:spChg>
        <pc:spChg chg="add mod">
          <ac:chgData name="Lee, Michael" userId="cd309cb9-eac1-42d0-9406-938495460e27" providerId="ADAL" clId="{F56F83C9-85BE-4ECC-8FBB-E0DF1990584A}" dt="2022-06-23T16:35:28.082" v="2194"/>
          <ac:spMkLst>
            <pc:docMk/>
            <pc:sldMk cId="2917653714" sldId="566"/>
            <ac:spMk id="15" creationId="{F6C77BC8-3794-8BA7-F5F8-C136C14B110D}"/>
          </ac:spMkLst>
        </pc:spChg>
        <pc:spChg chg="mod">
          <ac:chgData name="Lee, Michael" userId="cd309cb9-eac1-42d0-9406-938495460e27" providerId="ADAL" clId="{F56F83C9-85BE-4ECC-8FBB-E0DF1990584A}" dt="2022-06-23T22:20:44.705" v="2512" actId="20577"/>
          <ac:spMkLst>
            <pc:docMk/>
            <pc:sldMk cId="2917653714" sldId="566"/>
            <ac:spMk id="26" creationId="{DC02E295-448C-905D-5AC0-B60CD23D817C}"/>
          </ac:spMkLst>
        </pc:spChg>
      </pc:sldChg>
      <pc:sldChg chg="modSp">
        <pc:chgData name="Lee, Michael" userId="cd309cb9-eac1-42d0-9406-938495460e27" providerId="ADAL" clId="{F56F83C9-85BE-4ECC-8FBB-E0DF1990584A}" dt="2022-06-23T16:32:19.441" v="2190"/>
        <pc:sldMkLst>
          <pc:docMk/>
          <pc:sldMk cId="3111114654" sldId="567"/>
        </pc:sldMkLst>
        <pc:spChg chg="mod">
          <ac:chgData name="Lee, Michael" userId="cd309cb9-eac1-42d0-9406-938495460e27" providerId="ADAL" clId="{F56F83C9-85BE-4ECC-8FBB-E0DF1990584A}" dt="2022-06-23T16:32:19.441" v="2190"/>
          <ac:spMkLst>
            <pc:docMk/>
            <pc:sldMk cId="3111114654" sldId="567"/>
            <ac:spMk id="2" creationId="{273F32D0-1A6D-41E6-88D1-31A13052CB85}"/>
          </ac:spMkLst>
        </pc:spChg>
      </pc:sldChg>
      <pc:sldChg chg="modSp">
        <pc:chgData name="Lee, Michael" userId="cd309cb9-eac1-42d0-9406-938495460e27" providerId="ADAL" clId="{F56F83C9-85BE-4ECC-8FBB-E0DF1990584A}" dt="2022-06-23T16:32:19.441" v="2190"/>
        <pc:sldMkLst>
          <pc:docMk/>
          <pc:sldMk cId="10644876" sldId="568"/>
        </pc:sldMkLst>
        <pc:spChg chg="mod">
          <ac:chgData name="Lee, Michael" userId="cd309cb9-eac1-42d0-9406-938495460e27" providerId="ADAL" clId="{F56F83C9-85BE-4ECC-8FBB-E0DF1990584A}" dt="2022-06-23T16:32:19.441" v="2190"/>
          <ac:spMkLst>
            <pc:docMk/>
            <pc:sldMk cId="10644876" sldId="568"/>
            <ac:spMk id="2" creationId="{7A85242A-D1ED-489B-8B16-176D018CDF1D}"/>
          </ac:spMkLst>
        </pc:spChg>
      </pc:sldChg>
      <pc:sldChg chg="modSp">
        <pc:chgData name="Lee, Michael" userId="cd309cb9-eac1-42d0-9406-938495460e27" providerId="ADAL" clId="{F56F83C9-85BE-4ECC-8FBB-E0DF1990584A}" dt="2022-06-23T16:32:19.441" v="2190"/>
        <pc:sldMkLst>
          <pc:docMk/>
          <pc:sldMk cId="2588094159" sldId="569"/>
        </pc:sldMkLst>
        <pc:spChg chg="mod">
          <ac:chgData name="Lee, Michael" userId="cd309cb9-eac1-42d0-9406-938495460e27" providerId="ADAL" clId="{F56F83C9-85BE-4ECC-8FBB-E0DF1990584A}" dt="2022-06-23T16:32:19.441" v="2190"/>
          <ac:spMkLst>
            <pc:docMk/>
            <pc:sldMk cId="2588094159" sldId="569"/>
            <ac:spMk id="2" creationId="{3D3428FC-D26B-4055-A58C-960CC0F229CF}"/>
          </ac:spMkLst>
        </pc:spChg>
      </pc:sldChg>
      <pc:sldChg chg="modSp">
        <pc:chgData name="Lee, Michael" userId="cd309cb9-eac1-42d0-9406-938495460e27" providerId="ADAL" clId="{F56F83C9-85BE-4ECC-8FBB-E0DF1990584A}" dt="2022-06-23T16:32:19.441" v="2190"/>
        <pc:sldMkLst>
          <pc:docMk/>
          <pc:sldMk cId="3719584700" sldId="571"/>
        </pc:sldMkLst>
        <pc:spChg chg="mod">
          <ac:chgData name="Lee, Michael" userId="cd309cb9-eac1-42d0-9406-938495460e27" providerId="ADAL" clId="{F56F83C9-85BE-4ECC-8FBB-E0DF1990584A}" dt="2022-06-23T16:32:19.441" v="2190"/>
          <ac:spMkLst>
            <pc:docMk/>
            <pc:sldMk cId="3719584700" sldId="571"/>
            <ac:spMk id="2" creationId="{F1A7BF9B-D791-488E-AF17-E08200E321BE}"/>
          </ac:spMkLst>
        </pc:spChg>
        <pc:spChg chg="mod">
          <ac:chgData name="Lee, Michael" userId="cd309cb9-eac1-42d0-9406-938495460e27" providerId="ADAL" clId="{F56F83C9-85BE-4ECC-8FBB-E0DF1990584A}" dt="2022-06-23T16:32:19.441" v="2190"/>
          <ac:spMkLst>
            <pc:docMk/>
            <pc:sldMk cId="3719584700" sldId="571"/>
            <ac:spMk id="3" creationId="{967D535F-631F-42F9-9B46-DF8754A5DF8A}"/>
          </ac:spMkLst>
        </pc:spChg>
      </pc:sldChg>
      <pc:sldChg chg="modSp">
        <pc:chgData name="Lee, Michael" userId="cd309cb9-eac1-42d0-9406-938495460e27" providerId="ADAL" clId="{F56F83C9-85BE-4ECC-8FBB-E0DF1990584A}" dt="2022-06-23T16:32:19.441" v="2190"/>
        <pc:sldMkLst>
          <pc:docMk/>
          <pc:sldMk cId="4191144243" sldId="572"/>
        </pc:sldMkLst>
        <pc:spChg chg="mod">
          <ac:chgData name="Lee, Michael" userId="cd309cb9-eac1-42d0-9406-938495460e27" providerId="ADAL" clId="{F56F83C9-85BE-4ECC-8FBB-E0DF1990584A}" dt="2022-06-23T16:32:19.441" v="2190"/>
          <ac:spMkLst>
            <pc:docMk/>
            <pc:sldMk cId="4191144243" sldId="572"/>
            <ac:spMk id="2" creationId="{4DF9C26D-4F86-4042-93F3-AC98E24AAB01}"/>
          </ac:spMkLst>
        </pc:spChg>
      </pc:sldChg>
      <pc:sldChg chg="addSp modSp">
        <pc:chgData name="Lee, Michael" userId="cd309cb9-eac1-42d0-9406-938495460e27" providerId="ADAL" clId="{F56F83C9-85BE-4ECC-8FBB-E0DF1990584A}" dt="2022-06-23T16:35:32.767" v="2195"/>
        <pc:sldMkLst>
          <pc:docMk/>
          <pc:sldMk cId="1674917730" sldId="573"/>
        </pc:sldMkLst>
        <pc:spChg chg="mod">
          <ac:chgData name="Lee, Michael" userId="cd309cb9-eac1-42d0-9406-938495460e27" providerId="ADAL" clId="{F56F83C9-85BE-4ECC-8FBB-E0DF1990584A}" dt="2022-06-23T16:32:19.441" v="2190"/>
          <ac:spMkLst>
            <pc:docMk/>
            <pc:sldMk cId="1674917730" sldId="573"/>
            <ac:spMk id="2" creationId="{4DF9C26D-4F86-4042-93F3-AC98E24AAB01}"/>
          </ac:spMkLst>
        </pc:spChg>
        <pc:spChg chg="add mod">
          <ac:chgData name="Lee, Michael" userId="cd309cb9-eac1-42d0-9406-938495460e27" providerId="ADAL" clId="{F56F83C9-85BE-4ECC-8FBB-E0DF1990584A}" dt="2022-06-23T16:35:32.767" v="2195"/>
          <ac:spMkLst>
            <pc:docMk/>
            <pc:sldMk cId="1674917730" sldId="573"/>
            <ac:spMk id="5" creationId="{387E93CF-3BE2-331B-2C56-9CCE5F6714A6}"/>
          </ac:spMkLst>
        </pc:spChg>
      </pc:sldChg>
      <pc:sldChg chg="modSp">
        <pc:chgData name="Lee, Michael" userId="cd309cb9-eac1-42d0-9406-938495460e27" providerId="ADAL" clId="{F56F83C9-85BE-4ECC-8FBB-E0DF1990584A}" dt="2022-06-23T16:32:19.441" v="2190"/>
        <pc:sldMkLst>
          <pc:docMk/>
          <pc:sldMk cId="2504486654" sldId="574"/>
        </pc:sldMkLst>
        <pc:spChg chg="mod">
          <ac:chgData name="Lee, Michael" userId="cd309cb9-eac1-42d0-9406-938495460e27" providerId="ADAL" clId="{F56F83C9-85BE-4ECC-8FBB-E0DF1990584A}" dt="2022-06-23T16:32:19.441" v="2190"/>
          <ac:spMkLst>
            <pc:docMk/>
            <pc:sldMk cId="2504486654" sldId="574"/>
            <ac:spMk id="2" creationId="{4DF9C26D-4F86-4042-93F3-AC98E24AAB01}"/>
          </ac:spMkLst>
        </pc:spChg>
      </pc:sldChg>
      <pc:sldChg chg="modSp">
        <pc:chgData name="Lee, Michael" userId="cd309cb9-eac1-42d0-9406-938495460e27" providerId="ADAL" clId="{F56F83C9-85BE-4ECC-8FBB-E0DF1990584A}" dt="2022-06-23T16:32:19.441" v="2190"/>
        <pc:sldMkLst>
          <pc:docMk/>
          <pc:sldMk cId="3870776332" sldId="575"/>
        </pc:sldMkLst>
        <pc:spChg chg="mod">
          <ac:chgData name="Lee, Michael" userId="cd309cb9-eac1-42d0-9406-938495460e27" providerId="ADAL" clId="{F56F83C9-85BE-4ECC-8FBB-E0DF1990584A}" dt="2022-06-23T16:32:19.441" v="2190"/>
          <ac:spMkLst>
            <pc:docMk/>
            <pc:sldMk cId="3870776332" sldId="575"/>
            <ac:spMk id="2" creationId="{4DF9C26D-4F86-4042-93F3-AC98E24AAB01}"/>
          </ac:spMkLst>
        </pc:spChg>
      </pc:sldChg>
      <pc:sldChg chg="modSp">
        <pc:chgData name="Lee, Michael" userId="cd309cb9-eac1-42d0-9406-938495460e27" providerId="ADAL" clId="{F56F83C9-85BE-4ECC-8FBB-E0DF1990584A}" dt="2022-06-23T16:32:19.441" v="2190"/>
        <pc:sldMkLst>
          <pc:docMk/>
          <pc:sldMk cId="1565722497" sldId="576"/>
        </pc:sldMkLst>
        <pc:spChg chg="mod">
          <ac:chgData name="Lee, Michael" userId="cd309cb9-eac1-42d0-9406-938495460e27" providerId="ADAL" clId="{F56F83C9-85BE-4ECC-8FBB-E0DF1990584A}" dt="2022-06-23T16:32:19.441" v="2190"/>
          <ac:spMkLst>
            <pc:docMk/>
            <pc:sldMk cId="1565722497" sldId="576"/>
            <ac:spMk id="2" creationId="{4DF9C26D-4F86-4042-93F3-AC98E24AAB01}"/>
          </ac:spMkLst>
        </pc:spChg>
      </pc:sldChg>
      <pc:sldChg chg="modSp mod">
        <pc:chgData name="Lee, Michael" userId="cd309cb9-eac1-42d0-9406-938495460e27" providerId="ADAL" clId="{F56F83C9-85BE-4ECC-8FBB-E0DF1990584A}" dt="2022-06-23T16:32:19.441" v="2190"/>
        <pc:sldMkLst>
          <pc:docMk/>
          <pc:sldMk cId="591686747" sldId="577"/>
        </pc:sldMkLst>
        <pc:spChg chg="mod">
          <ac:chgData name="Lee, Michael" userId="cd309cb9-eac1-42d0-9406-938495460e27" providerId="ADAL" clId="{F56F83C9-85BE-4ECC-8FBB-E0DF1990584A}" dt="2022-06-23T16:32:19.441" v="2190"/>
          <ac:spMkLst>
            <pc:docMk/>
            <pc:sldMk cId="591686747" sldId="577"/>
            <ac:spMk id="2" creationId="{4DF9C26D-4F86-4042-93F3-AC98E24AAB01}"/>
          </ac:spMkLst>
        </pc:spChg>
      </pc:sldChg>
      <pc:sldChg chg="modSp">
        <pc:chgData name="Lee, Michael" userId="cd309cb9-eac1-42d0-9406-938495460e27" providerId="ADAL" clId="{F56F83C9-85BE-4ECC-8FBB-E0DF1990584A}" dt="2022-06-23T16:32:19.441" v="2190"/>
        <pc:sldMkLst>
          <pc:docMk/>
          <pc:sldMk cId="1849044078" sldId="578"/>
        </pc:sldMkLst>
        <pc:spChg chg="mod">
          <ac:chgData name="Lee, Michael" userId="cd309cb9-eac1-42d0-9406-938495460e27" providerId="ADAL" clId="{F56F83C9-85BE-4ECC-8FBB-E0DF1990584A}" dt="2022-06-23T16:32:19.441" v="2190"/>
          <ac:spMkLst>
            <pc:docMk/>
            <pc:sldMk cId="1849044078" sldId="578"/>
            <ac:spMk id="2" creationId="{4DF9C26D-4F86-4042-93F3-AC98E24AAB01}"/>
          </ac:spMkLst>
        </pc:spChg>
      </pc:sldChg>
      <pc:sldChg chg="modSp">
        <pc:chgData name="Lee, Michael" userId="cd309cb9-eac1-42d0-9406-938495460e27" providerId="ADAL" clId="{F56F83C9-85BE-4ECC-8FBB-E0DF1990584A}" dt="2022-06-23T16:32:19.441" v="2190"/>
        <pc:sldMkLst>
          <pc:docMk/>
          <pc:sldMk cId="2069301066" sldId="579"/>
        </pc:sldMkLst>
        <pc:spChg chg="mod">
          <ac:chgData name="Lee, Michael" userId="cd309cb9-eac1-42d0-9406-938495460e27" providerId="ADAL" clId="{F56F83C9-85BE-4ECC-8FBB-E0DF1990584A}" dt="2022-06-23T16:32:19.441" v="2190"/>
          <ac:spMkLst>
            <pc:docMk/>
            <pc:sldMk cId="2069301066" sldId="579"/>
            <ac:spMk id="2" creationId="{4DF9C26D-4F86-4042-93F3-AC98E24AAB01}"/>
          </ac:spMkLst>
        </pc:spChg>
      </pc:sldChg>
      <pc:sldChg chg="addSp delSp modSp add del mod">
        <pc:chgData name="Lee, Michael" userId="cd309cb9-eac1-42d0-9406-938495460e27" providerId="ADAL" clId="{F56F83C9-85BE-4ECC-8FBB-E0DF1990584A}" dt="2022-06-23T15:20:12.145" v="1078" actId="47"/>
        <pc:sldMkLst>
          <pc:docMk/>
          <pc:sldMk cId="905511111" sldId="580"/>
        </pc:sldMkLst>
        <pc:spChg chg="mod">
          <ac:chgData name="Lee, Michael" userId="cd309cb9-eac1-42d0-9406-938495460e27" providerId="ADAL" clId="{F56F83C9-85BE-4ECC-8FBB-E0DF1990584A}" dt="2022-06-23T14:13:32.966" v="89" actId="20577"/>
          <ac:spMkLst>
            <pc:docMk/>
            <pc:sldMk cId="905511111" sldId="580"/>
            <ac:spMk id="2" creationId="{4DF9C26D-4F86-4042-93F3-AC98E24AAB01}"/>
          </ac:spMkLst>
        </pc:spChg>
        <pc:spChg chg="del">
          <ac:chgData name="Lee, Michael" userId="cd309cb9-eac1-42d0-9406-938495460e27" providerId="ADAL" clId="{F56F83C9-85BE-4ECC-8FBB-E0DF1990584A}" dt="2022-06-23T14:14:22.386" v="90" actId="478"/>
          <ac:spMkLst>
            <pc:docMk/>
            <pc:sldMk cId="905511111" sldId="580"/>
            <ac:spMk id="3" creationId="{745C71F1-FD07-41ED-D017-6AEA8B19D4EC}"/>
          </ac:spMkLst>
        </pc:spChg>
        <pc:spChg chg="add mod">
          <ac:chgData name="Lee, Michael" userId="cd309cb9-eac1-42d0-9406-938495460e27" providerId="ADAL" clId="{F56F83C9-85BE-4ECC-8FBB-E0DF1990584A}" dt="2022-06-23T14:33:10.719" v="518" actId="164"/>
          <ac:spMkLst>
            <pc:docMk/>
            <pc:sldMk cId="905511111" sldId="580"/>
            <ac:spMk id="4" creationId="{A0B26A44-6D56-DAAE-5737-AA486DAB6A17}"/>
          </ac:spMkLst>
        </pc:spChg>
        <pc:spChg chg="add mod">
          <ac:chgData name="Lee, Michael" userId="cd309cb9-eac1-42d0-9406-938495460e27" providerId="ADAL" clId="{F56F83C9-85BE-4ECC-8FBB-E0DF1990584A}" dt="2022-06-23T15:05:37.070" v="883" actId="1035"/>
          <ac:spMkLst>
            <pc:docMk/>
            <pc:sldMk cId="905511111" sldId="580"/>
            <ac:spMk id="5" creationId="{067BF9A3-D07D-F0FC-5C19-6B91AB17D8E2}"/>
          </ac:spMkLst>
        </pc:spChg>
        <pc:spChg chg="add del mod topLvl">
          <ac:chgData name="Lee, Michael" userId="cd309cb9-eac1-42d0-9406-938495460e27" providerId="ADAL" clId="{F56F83C9-85BE-4ECC-8FBB-E0DF1990584A}" dt="2022-06-23T14:57:06.105" v="820" actId="478"/>
          <ac:spMkLst>
            <pc:docMk/>
            <pc:sldMk cId="905511111" sldId="580"/>
            <ac:spMk id="7" creationId="{0EE62004-FB19-4A4A-A8BC-50CF53ABE599}"/>
          </ac:spMkLst>
        </pc:spChg>
        <pc:spChg chg="add del mod topLvl">
          <ac:chgData name="Lee, Michael" userId="cd309cb9-eac1-42d0-9406-938495460e27" providerId="ADAL" clId="{F56F83C9-85BE-4ECC-8FBB-E0DF1990584A}" dt="2022-06-23T14:58:42.088" v="827" actId="478"/>
          <ac:spMkLst>
            <pc:docMk/>
            <pc:sldMk cId="905511111" sldId="580"/>
            <ac:spMk id="8" creationId="{FB21B6B3-43FD-6D3C-158B-2247DD881734}"/>
          </ac:spMkLst>
        </pc:spChg>
        <pc:spChg chg="add mod topLvl">
          <ac:chgData name="Lee, Michael" userId="cd309cb9-eac1-42d0-9406-938495460e27" providerId="ADAL" clId="{F56F83C9-85BE-4ECC-8FBB-E0DF1990584A}" dt="2022-06-23T15:02:57.762" v="875" actId="1036"/>
          <ac:spMkLst>
            <pc:docMk/>
            <pc:sldMk cId="905511111" sldId="580"/>
            <ac:spMk id="9" creationId="{26050BF5-02AB-AD3C-82F4-5EE97E197DCE}"/>
          </ac:spMkLst>
        </pc:spChg>
        <pc:spChg chg="add mod topLvl">
          <ac:chgData name="Lee, Michael" userId="cd309cb9-eac1-42d0-9406-938495460e27" providerId="ADAL" clId="{F56F83C9-85BE-4ECC-8FBB-E0DF1990584A}" dt="2022-06-23T15:02:57.762" v="875" actId="1036"/>
          <ac:spMkLst>
            <pc:docMk/>
            <pc:sldMk cId="905511111" sldId="580"/>
            <ac:spMk id="10" creationId="{056534BA-C723-CBE9-BBCE-79F78FBA6FA6}"/>
          </ac:spMkLst>
        </pc:spChg>
        <pc:spChg chg="add del mod">
          <ac:chgData name="Lee, Michael" userId="cd309cb9-eac1-42d0-9406-938495460e27" providerId="ADAL" clId="{F56F83C9-85BE-4ECC-8FBB-E0DF1990584A}" dt="2022-06-23T14:31:41.400" v="469" actId="478"/>
          <ac:spMkLst>
            <pc:docMk/>
            <pc:sldMk cId="905511111" sldId="580"/>
            <ac:spMk id="11" creationId="{8EE964C8-46BE-304A-B0BE-5AD7F12F909F}"/>
          </ac:spMkLst>
        </pc:spChg>
        <pc:spChg chg="add mod">
          <ac:chgData name="Lee, Michael" userId="cd309cb9-eac1-42d0-9406-938495460e27" providerId="ADAL" clId="{F56F83C9-85BE-4ECC-8FBB-E0DF1990584A}" dt="2022-06-23T14:33:10.719" v="518" actId="164"/>
          <ac:spMkLst>
            <pc:docMk/>
            <pc:sldMk cId="905511111" sldId="580"/>
            <ac:spMk id="12" creationId="{2AD0C9E0-4080-5839-BB70-5FAA4BDAB6A4}"/>
          </ac:spMkLst>
        </pc:spChg>
        <pc:spChg chg="del mod topLvl">
          <ac:chgData name="Lee, Michael" userId="cd309cb9-eac1-42d0-9406-938495460e27" providerId="ADAL" clId="{F56F83C9-85BE-4ECC-8FBB-E0DF1990584A}" dt="2022-06-23T14:57:05.348" v="819" actId="478"/>
          <ac:spMkLst>
            <pc:docMk/>
            <pc:sldMk cId="905511111" sldId="580"/>
            <ac:spMk id="19" creationId="{D852754C-82CF-7E03-F155-DB20DCBED173}"/>
          </ac:spMkLst>
        </pc:spChg>
        <pc:spChg chg="mod topLvl">
          <ac:chgData name="Lee, Michael" userId="cd309cb9-eac1-42d0-9406-938495460e27" providerId="ADAL" clId="{F56F83C9-85BE-4ECC-8FBB-E0DF1990584A}" dt="2022-06-23T15:02:57.762" v="875" actId="1036"/>
          <ac:spMkLst>
            <pc:docMk/>
            <pc:sldMk cId="905511111" sldId="580"/>
            <ac:spMk id="20" creationId="{0E236BC1-84CC-5539-72D4-C51E49786279}"/>
          </ac:spMkLst>
        </pc:spChg>
        <pc:grpChg chg="add del mod">
          <ac:chgData name="Lee, Michael" userId="cd309cb9-eac1-42d0-9406-938495460e27" providerId="ADAL" clId="{F56F83C9-85BE-4ECC-8FBB-E0DF1990584A}" dt="2022-06-23T14:35:05.191" v="549" actId="478"/>
          <ac:grpSpMkLst>
            <pc:docMk/>
            <pc:sldMk cId="905511111" sldId="580"/>
            <ac:grpSpMk id="13" creationId="{1E76A604-F929-42D8-1446-C0AD932BCF14}"/>
          </ac:grpSpMkLst>
        </pc:grpChg>
        <pc:grpChg chg="add del mod">
          <ac:chgData name="Lee, Michael" userId="cd309cb9-eac1-42d0-9406-938495460e27" providerId="ADAL" clId="{F56F83C9-85BE-4ECC-8FBB-E0DF1990584A}" dt="2022-06-23T14:51:27.794" v="755" actId="165"/>
          <ac:grpSpMkLst>
            <pc:docMk/>
            <pc:sldMk cId="905511111" sldId="580"/>
            <ac:grpSpMk id="14" creationId="{42DD09FE-90ED-48B1-C5E8-1BF09AB50D61}"/>
          </ac:grpSpMkLst>
        </pc:grpChg>
        <pc:grpChg chg="add del mod">
          <ac:chgData name="Lee, Michael" userId="cd309cb9-eac1-42d0-9406-938495460e27" providerId="ADAL" clId="{F56F83C9-85BE-4ECC-8FBB-E0DF1990584A}" dt="2022-06-23T14:51:27.794" v="755" actId="165"/>
          <ac:grpSpMkLst>
            <pc:docMk/>
            <pc:sldMk cId="905511111" sldId="580"/>
            <ac:grpSpMk id="15" creationId="{E0397894-8CC6-0E51-C4A9-4818B93F3668}"/>
          </ac:grpSpMkLst>
        </pc:grpChg>
        <pc:grpChg chg="add del mod">
          <ac:chgData name="Lee, Michael" userId="cd309cb9-eac1-42d0-9406-938495460e27" providerId="ADAL" clId="{F56F83C9-85BE-4ECC-8FBB-E0DF1990584A}" dt="2022-06-23T14:48:20.913" v="663" actId="165"/>
          <ac:grpSpMkLst>
            <pc:docMk/>
            <pc:sldMk cId="905511111" sldId="580"/>
            <ac:grpSpMk id="18" creationId="{73ACB522-5E2C-A2CA-BAD5-56C9D503C65B}"/>
          </ac:grpSpMkLst>
        </pc:grpChg>
        <pc:picChg chg="add del mod">
          <ac:chgData name="Lee, Michael" userId="cd309cb9-eac1-42d0-9406-938495460e27" providerId="ADAL" clId="{F56F83C9-85BE-4ECC-8FBB-E0DF1990584A}" dt="2022-06-23T14:48:43.775" v="668" actId="478"/>
          <ac:picMkLst>
            <pc:docMk/>
            <pc:sldMk cId="905511111" sldId="580"/>
            <ac:picMk id="22" creationId="{06E35CE3-043B-73D4-92B0-DCC8EDA2DF23}"/>
          </ac:picMkLst>
        </pc:picChg>
        <pc:picChg chg="add del mod modCrop">
          <ac:chgData name="Lee, Michael" userId="cd309cb9-eac1-42d0-9406-938495460e27" providerId="ADAL" clId="{F56F83C9-85BE-4ECC-8FBB-E0DF1990584A}" dt="2022-06-23T14:49:46.948" v="677" actId="478"/>
          <ac:picMkLst>
            <pc:docMk/>
            <pc:sldMk cId="905511111" sldId="580"/>
            <ac:picMk id="24" creationId="{E725D72B-8D81-4F0C-96D0-CD843BAD6DE6}"/>
          </ac:picMkLst>
        </pc:picChg>
        <pc:picChg chg="add mod modCrop">
          <ac:chgData name="Lee, Michael" userId="cd309cb9-eac1-42d0-9406-938495460e27" providerId="ADAL" clId="{F56F83C9-85BE-4ECC-8FBB-E0DF1990584A}" dt="2022-06-23T15:02:57.762" v="875" actId="1036"/>
          <ac:picMkLst>
            <pc:docMk/>
            <pc:sldMk cId="905511111" sldId="580"/>
            <ac:picMk id="26" creationId="{BD5A72D2-E959-1779-0673-53BB2404F48B}"/>
          </ac:picMkLst>
        </pc:picChg>
        <pc:picChg chg="add mod">
          <ac:chgData name="Lee, Michael" userId="cd309cb9-eac1-42d0-9406-938495460e27" providerId="ADAL" clId="{F56F83C9-85BE-4ECC-8FBB-E0DF1990584A}" dt="2022-06-23T15:02:57.762" v="875" actId="1036"/>
          <ac:picMkLst>
            <pc:docMk/>
            <pc:sldMk cId="905511111" sldId="580"/>
            <ac:picMk id="1026" creationId="{2C3A2E21-838D-5F0F-6045-E902DA1D71C4}"/>
          </ac:picMkLst>
        </pc:picChg>
        <pc:picChg chg="add mod">
          <ac:chgData name="Lee, Michael" userId="cd309cb9-eac1-42d0-9406-938495460e27" providerId="ADAL" clId="{F56F83C9-85BE-4ECC-8FBB-E0DF1990584A}" dt="2022-06-23T15:02:57.762" v="875" actId="1036"/>
          <ac:picMkLst>
            <pc:docMk/>
            <pc:sldMk cId="905511111" sldId="580"/>
            <ac:picMk id="1028" creationId="{8C0BCC43-8E22-F08B-59EE-BDBAFD9777E3}"/>
          </ac:picMkLst>
        </pc:picChg>
        <pc:cxnChg chg="add mod">
          <ac:chgData name="Lee, Michael" userId="cd309cb9-eac1-42d0-9406-938495460e27" providerId="ADAL" clId="{F56F83C9-85BE-4ECC-8FBB-E0DF1990584A}" dt="2022-06-23T15:02:57.762" v="875" actId="1036"/>
          <ac:cxnSpMkLst>
            <pc:docMk/>
            <pc:sldMk cId="905511111" sldId="580"/>
            <ac:cxnSpMk id="17" creationId="{D7BEC426-DB40-2B02-502A-81BEE895FEDA}"/>
          </ac:cxnSpMkLst>
        </pc:cxnChg>
      </pc:sldChg>
      <pc:sldChg chg="modSp">
        <pc:chgData name="Lee, Michael" userId="cd309cb9-eac1-42d0-9406-938495460e27" providerId="ADAL" clId="{F56F83C9-85BE-4ECC-8FBB-E0DF1990584A}" dt="2022-06-23T16:32:19.441" v="2190"/>
        <pc:sldMkLst>
          <pc:docMk/>
          <pc:sldMk cId="3503401844" sldId="583"/>
        </pc:sldMkLst>
        <pc:spChg chg="mod">
          <ac:chgData name="Lee, Michael" userId="cd309cb9-eac1-42d0-9406-938495460e27" providerId="ADAL" clId="{F56F83C9-85BE-4ECC-8FBB-E0DF1990584A}" dt="2022-06-23T16:32:19.441" v="2190"/>
          <ac:spMkLst>
            <pc:docMk/>
            <pc:sldMk cId="3503401844" sldId="583"/>
            <ac:spMk id="2" creationId="{4DF9C26D-4F86-4042-93F3-AC98E24AAB01}"/>
          </ac:spMkLst>
        </pc:spChg>
      </pc:sldChg>
      <pc:sldChg chg="addSp delSp modSp add mod ord">
        <pc:chgData name="Lee, Michael" userId="cd309cb9-eac1-42d0-9406-938495460e27" providerId="ADAL" clId="{F56F83C9-85BE-4ECC-8FBB-E0DF1990584A}" dt="2022-06-24T02:53:54.695" v="2574" actId="20577"/>
        <pc:sldMkLst>
          <pc:docMk/>
          <pc:sldMk cId="3257889877" sldId="584"/>
        </pc:sldMkLst>
        <pc:spChg chg="mod">
          <ac:chgData name="Lee, Michael" userId="cd309cb9-eac1-42d0-9406-938495460e27" providerId="ADAL" clId="{F56F83C9-85BE-4ECC-8FBB-E0DF1990584A}" dt="2022-06-23T21:51:48.900" v="2506" actId="20577"/>
          <ac:spMkLst>
            <pc:docMk/>
            <pc:sldMk cId="3257889877" sldId="584"/>
            <ac:spMk id="2" creationId="{4DF9C26D-4F86-4042-93F3-AC98E24AAB01}"/>
          </ac:spMkLst>
        </pc:spChg>
        <pc:spChg chg="del">
          <ac:chgData name="Lee, Michael" userId="cd309cb9-eac1-42d0-9406-938495460e27" providerId="ADAL" clId="{F56F83C9-85BE-4ECC-8FBB-E0DF1990584A}" dt="2022-06-23T15:10:24.866" v="885" actId="478"/>
          <ac:spMkLst>
            <pc:docMk/>
            <pc:sldMk cId="3257889877" sldId="584"/>
            <ac:spMk id="3" creationId="{E158371F-2A2E-47B5-14E7-A75A988F7ACB}"/>
          </ac:spMkLst>
        </pc:spChg>
        <pc:spChg chg="add del mod">
          <ac:chgData name="Lee, Michael" userId="cd309cb9-eac1-42d0-9406-938495460e27" providerId="ADAL" clId="{F56F83C9-85BE-4ECC-8FBB-E0DF1990584A}" dt="2022-06-23T15:10:42.278" v="888" actId="478"/>
          <ac:spMkLst>
            <pc:docMk/>
            <pc:sldMk cId="3257889877" sldId="584"/>
            <ac:spMk id="4" creationId="{AF1DE946-9A02-91C6-5D6C-262353E9B9A5}"/>
          </ac:spMkLst>
        </pc:spChg>
        <pc:spChg chg="add del mod">
          <ac:chgData name="Lee, Michael" userId="cd309cb9-eac1-42d0-9406-938495460e27" providerId="ADAL" clId="{F56F83C9-85BE-4ECC-8FBB-E0DF1990584A}" dt="2022-06-23T15:11:23.020" v="890" actId="478"/>
          <ac:spMkLst>
            <pc:docMk/>
            <pc:sldMk cId="3257889877" sldId="584"/>
            <ac:spMk id="5" creationId="{7C1E26AA-3F95-9A6E-AC20-73B51D1224FC}"/>
          </ac:spMkLst>
        </pc:spChg>
        <pc:spChg chg="add mod">
          <ac:chgData name="Lee, Michael" userId="cd309cb9-eac1-42d0-9406-938495460e27" providerId="ADAL" clId="{F56F83C9-85BE-4ECC-8FBB-E0DF1990584A}" dt="2022-06-24T02:08:40.526" v="2566" actId="1036"/>
          <ac:spMkLst>
            <pc:docMk/>
            <pc:sldMk cId="3257889877" sldId="584"/>
            <ac:spMk id="7" creationId="{35DF44BF-4482-70B9-24DF-A2F507A31526}"/>
          </ac:spMkLst>
        </pc:spChg>
        <pc:spChg chg="add mod">
          <ac:chgData name="Lee, Michael" userId="cd309cb9-eac1-42d0-9406-938495460e27" providerId="ADAL" clId="{F56F83C9-85BE-4ECC-8FBB-E0DF1990584A}" dt="2022-06-24T02:53:54.695" v="2574" actId="20577"/>
          <ac:spMkLst>
            <pc:docMk/>
            <pc:sldMk cId="3257889877" sldId="584"/>
            <ac:spMk id="8" creationId="{FEC5F7D8-6BCB-C094-AC76-2547639FE2EF}"/>
          </ac:spMkLst>
        </pc:spChg>
        <pc:spChg chg="add mod">
          <ac:chgData name="Lee, Michael" userId="cd309cb9-eac1-42d0-9406-938495460e27" providerId="ADAL" clId="{F56F83C9-85BE-4ECC-8FBB-E0DF1990584A}" dt="2022-06-24T02:08:40.526" v="2566" actId="1036"/>
          <ac:spMkLst>
            <pc:docMk/>
            <pc:sldMk cId="3257889877" sldId="584"/>
            <ac:spMk id="9" creationId="{8F0161A9-F560-3F32-589A-3F9F77C8113A}"/>
          </ac:spMkLst>
        </pc:spChg>
        <pc:spChg chg="add mod">
          <ac:chgData name="Lee, Michael" userId="cd309cb9-eac1-42d0-9406-938495460e27" providerId="ADAL" clId="{F56F83C9-85BE-4ECC-8FBB-E0DF1990584A}" dt="2022-06-24T02:08:40.526" v="2566" actId="1036"/>
          <ac:spMkLst>
            <pc:docMk/>
            <pc:sldMk cId="3257889877" sldId="584"/>
            <ac:spMk id="12" creationId="{5318BF0C-0B23-EA9C-C120-D7CE664B14B4}"/>
          </ac:spMkLst>
        </pc:spChg>
        <pc:spChg chg="add mod">
          <ac:chgData name="Lee, Michael" userId="cd309cb9-eac1-42d0-9406-938495460e27" providerId="ADAL" clId="{F56F83C9-85BE-4ECC-8FBB-E0DF1990584A}" dt="2022-06-24T02:08:40.526" v="2566" actId="1036"/>
          <ac:spMkLst>
            <pc:docMk/>
            <pc:sldMk cId="3257889877" sldId="584"/>
            <ac:spMk id="13" creationId="{794AD307-FBB3-4C03-34BD-57AC83D71CE5}"/>
          </ac:spMkLst>
        </pc:spChg>
        <pc:spChg chg="add mod">
          <ac:chgData name="Lee, Michael" userId="cd309cb9-eac1-42d0-9406-938495460e27" providerId="ADAL" clId="{F56F83C9-85BE-4ECC-8FBB-E0DF1990584A}" dt="2022-06-24T02:08:40.526" v="2566" actId="1036"/>
          <ac:spMkLst>
            <pc:docMk/>
            <pc:sldMk cId="3257889877" sldId="584"/>
            <ac:spMk id="14" creationId="{9DE443D9-3414-9045-27DE-1FFD3CC6C3F1}"/>
          </ac:spMkLst>
        </pc:spChg>
        <pc:spChg chg="add del mod">
          <ac:chgData name="Lee, Michael" userId="cd309cb9-eac1-42d0-9406-938495460e27" providerId="ADAL" clId="{F56F83C9-85BE-4ECC-8FBB-E0DF1990584A}" dt="2022-06-24T02:08:30.746" v="2521" actId="478"/>
          <ac:spMkLst>
            <pc:docMk/>
            <pc:sldMk cId="3257889877" sldId="584"/>
            <ac:spMk id="15" creationId="{1390C8CB-191A-2BC3-6702-7B0164F027FC}"/>
          </ac:spMkLst>
        </pc:spChg>
        <pc:cxnChg chg="add del mod">
          <ac:chgData name="Lee, Michael" userId="cd309cb9-eac1-42d0-9406-938495460e27" providerId="ADAL" clId="{F56F83C9-85BE-4ECC-8FBB-E0DF1990584A}" dt="2022-06-23T15:14:26.539" v="916" actId="478"/>
          <ac:cxnSpMkLst>
            <pc:docMk/>
            <pc:sldMk cId="3257889877" sldId="584"/>
            <ac:cxnSpMk id="11" creationId="{9ABF750E-7E67-9C5A-1E5C-8D0215034F2C}"/>
          </ac:cxnSpMkLst>
        </pc:cxnChg>
      </pc:sldChg>
      <pc:sldChg chg="addSp delSp modSp add mod">
        <pc:chgData name="Lee, Michael" userId="cd309cb9-eac1-42d0-9406-938495460e27" providerId="ADAL" clId="{F56F83C9-85BE-4ECC-8FBB-E0DF1990584A}" dt="2022-06-24T01:51:35.728" v="2516" actId="20577"/>
        <pc:sldMkLst>
          <pc:docMk/>
          <pc:sldMk cId="2099477948" sldId="586"/>
        </pc:sldMkLst>
        <pc:spChg chg="mod">
          <ac:chgData name="Lee, Michael" userId="cd309cb9-eac1-42d0-9406-938495460e27" providerId="ADAL" clId="{F56F83C9-85BE-4ECC-8FBB-E0DF1990584A}" dt="2022-06-24T01:51:35.728" v="2516" actId="20577"/>
          <ac:spMkLst>
            <pc:docMk/>
            <pc:sldMk cId="2099477948" sldId="586"/>
            <ac:spMk id="2" creationId="{4DF9C26D-4F86-4042-93F3-AC98E24AAB01}"/>
          </ac:spMkLst>
        </pc:spChg>
        <pc:spChg chg="add del mod">
          <ac:chgData name="Lee, Michael" userId="cd309cb9-eac1-42d0-9406-938495460e27" providerId="ADAL" clId="{F56F83C9-85BE-4ECC-8FBB-E0DF1990584A}" dt="2022-06-23T16:22:09.177" v="2077" actId="767"/>
          <ac:spMkLst>
            <pc:docMk/>
            <pc:sldMk cId="2099477948" sldId="586"/>
            <ac:spMk id="3" creationId="{BAFAE1F4-A110-CAD8-E411-331FB416C17E}"/>
          </ac:spMkLst>
        </pc:spChg>
        <pc:spChg chg="add del mod">
          <ac:chgData name="Lee, Michael" userId="cd309cb9-eac1-42d0-9406-938495460e27" providerId="ADAL" clId="{F56F83C9-85BE-4ECC-8FBB-E0DF1990584A}" dt="2022-06-23T16:22:24.412" v="2081" actId="478"/>
          <ac:spMkLst>
            <pc:docMk/>
            <pc:sldMk cId="2099477948" sldId="586"/>
            <ac:spMk id="4" creationId="{65C79C1C-06D5-6CFD-CE14-363B58413603}"/>
          </ac:spMkLst>
        </pc:spChg>
        <pc:spChg chg="del">
          <ac:chgData name="Lee, Michael" userId="cd309cb9-eac1-42d0-9406-938495460e27" providerId="ADAL" clId="{F56F83C9-85BE-4ECC-8FBB-E0DF1990584A}" dt="2022-06-23T16:12:36.079" v="1949" actId="478"/>
          <ac:spMkLst>
            <pc:docMk/>
            <pc:sldMk cId="2099477948" sldId="586"/>
            <ac:spMk id="5" creationId="{067BF9A3-D07D-F0FC-5C19-6B91AB17D8E2}"/>
          </ac:spMkLst>
        </pc:spChg>
        <pc:spChg chg="del mod">
          <ac:chgData name="Lee, Michael" userId="cd309cb9-eac1-42d0-9406-938495460e27" providerId="ADAL" clId="{F56F83C9-85BE-4ECC-8FBB-E0DF1990584A}" dt="2022-06-23T16:42:12.368" v="2300" actId="478"/>
          <ac:spMkLst>
            <pc:docMk/>
            <pc:sldMk cId="2099477948" sldId="586"/>
            <ac:spMk id="9" creationId="{26050BF5-02AB-AD3C-82F4-5EE97E197DCE}"/>
          </ac:spMkLst>
        </pc:spChg>
        <pc:spChg chg="del mod">
          <ac:chgData name="Lee, Michael" userId="cd309cb9-eac1-42d0-9406-938495460e27" providerId="ADAL" clId="{F56F83C9-85BE-4ECC-8FBB-E0DF1990584A}" dt="2022-06-23T16:41:25.511" v="2282" actId="478"/>
          <ac:spMkLst>
            <pc:docMk/>
            <pc:sldMk cId="2099477948" sldId="586"/>
            <ac:spMk id="10" creationId="{056534BA-C723-CBE9-BBCE-79F78FBA6FA6}"/>
          </ac:spMkLst>
        </pc:spChg>
        <pc:spChg chg="add del mod">
          <ac:chgData name="Lee, Michael" userId="cd309cb9-eac1-42d0-9406-938495460e27" providerId="ADAL" clId="{F56F83C9-85BE-4ECC-8FBB-E0DF1990584A}" dt="2022-06-23T16:23:28.482" v="2095" actId="478"/>
          <ac:spMkLst>
            <pc:docMk/>
            <pc:sldMk cId="2099477948" sldId="586"/>
            <ac:spMk id="13" creationId="{83C47818-6098-8B15-4C60-939D8CF4C713}"/>
          </ac:spMkLst>
        </pc:spChg>
        <pc:spChg chg="add mod">
          <ac:chgData name="Lee, Michael" userId="cd309cb9-eac1-42d0-9406-938495460e27" providerId="ADAL" clId="{F56F83C9-85BE-4ECC-8FBB-E0DF1990584A}" dt="2022-06-23T16:42:31.739" v="2305" actId="164"/>
          <ac:spMkLst>
            <pc:docMk/>
            <pc:sldMk cId="2099477948" sldId="586"/>
            <ac:spMk id="16" creationId="{D1EF0E3A-76AB-CD7D-D2D3-2DB4CBFF215C}"/>
          </ac:spMkLst>
        </pc:spChg>
        <pc:spChg chg="add mod">
          <ac:chgData name="Lee, Michael" userId="cd309cb9-eac1-42d0-9406-938495460e27" providerId="ADAL" clId="{F56F83C9-85BE-4ECC-8FBB-E0DF1990584A}" dt="2022-06-23T16:42:31.739" v="2305" actId="164"/>
          <ac:spMkLst>
            <pc:docMk/>
            <pc:sldMk cId="2099477948" sldId="586"/>
            <ac:spMk id="18" creationId="{1AFC1F02-0A89-914F-EE4E-1C42B79CC759}"/>
          </ac:spMkLst>
        </pc:spChg>
        <pc:spChg chg="del mod">
          <ac:chgData name="Lee, Michael" userId="cd309cb9-eac1-42d0-9406-938495460e27" providerId="ADAL" clId="{F56F83C9-85BE-4ECC-8FBB-E0DF1990584A}" dt="2022-06-23T16:22:28.911" v="2084" actId="478"/>
          <ac:spMkLst>
            <pc:docMk/>
            <pc:sldMk cId="2099477948" sldId="586"/>
            <ac:spMk id="20" creationId="{0E236BC1-84CC-5539-72D4-C51E49786279}"/>
          </ac:spMkLst>
        </pc:spChg>
        <pc:spChg chg="add mod">
          <ac:chgData name="Lee, Michael" userId="cd309cb9-eac1-42d0-9406-938495460e27" providerId="ADAL" clId="{F56F83C9-85BE-4ECC-8FBB-E0DF1990584A}" dt="2022-06-23T16:42:36.098" v="2306" actId="164"/>
          <ac:spMkLst>
            <pc:docMk/>
            <pc:sldMk cId="2099477948" sldId="586"/>
            <ac:spMk id="21" creationId="{E9826220-84DB-56F4-AF5F-AA31DFDB0F5D}"/>
          </ac:spMkLst>
        </pc:spChg>
        <pc:spChg chg="add mod">
          <ac:chgData name="Lee, Michael" userId="cd309cb9-eac1-42d0-9406-938495460e27" providerId="ADAL" clId="{F56F83C9-85BE-4ECC-8FBB-E0DF1990584A}" dt="2022-06-23T16:42:36.098" v="2306" actId="164"/>
          <ac:spMkLst>
            <pc:docMk/>
            <pc:sldMk cId="2099477948" sldId="586"/>
            <ac:spMk id="23" creationId="{3F6DAC0F-5ABB-69C6-753B-300D934B2FDB}"/>
          </ac:spMkLst>
        </pc:spChg>
        <pc:spChg chg="add del mod">
          <ac:chgData name="Lee, Michael" userId="cd309cb9-eac1-42d0-9406-938495460e27" providerId="ADAL" clId="{F56F83C9-85BE-4ECC-8FBB-E0DF1990584A}" dt="2022-06-23T16:42:10.104" v="2298" actId="478"/>
          <ac:spMkLst>
            <pc:docMk/>
            <pc:sldMk cId="2099477948" sldId="586"/>
            <ac:spMk id="24" creationId="{1DE8CEBD-1CA9-A38A-AEDE-D4A3D28A194F}"/>
          </ac:spMkLst>
        </pc:spChg>
        <pc:spChg chg="add mod">
          <ac:chgData name="Lee, Michael" userId="cd309cb9-eac1-42d0-9406-938495460e27" providerId="ADAL" clId="{F56F83C9-85BE-4ECC-8FBB-E0DF1990584A}" dt="2022-06-23T16:45:06.052" v="2420" actId="12788"/>
          <ac:spMkLst>
            <pc:docMk/>
            <pc:sldMk cId="2099477948" sldId="586"/>
            <ac:spMk id="25" creationId="{008315AF-0905-A959-74A3-5BD4A6E38CCC}"/>
          </ac:spMkLst>
        </pc:spChg>
        <pc:spChg chg="add mod">
          <ac:chgData name="Lee, Michael" userId="cd309cb9-eac1-42d0-9406-938495460e27" providerId="ADAL" clId="{F56F83C9-85BE-4ECC-8FBB-E0DF1990584A}" dt="2022-06-23T21:38:22.918" v="2478" actId="114"/>
          <ac:spMkLst>
            <pc:docMk/>
            <pc:sldMk cId="2099477948" sldId="586"/>
            <ac:spMk id="27" creationId="{E8412DFE-30A4-0CB4-C48A-A6C841399F7A}"/>
          </ac:spMkLst>
        </pc:spChg>
        <pc:spChg chg="add del mod">
          <ac:chgData name="Lee, Michael" userId="cd309cb9-eac1-42d0-9406-938495460e27" providerId="ADAL" clId="{F56F83C9-85BE-4ECC-8FBB-E0DF1990584A}" dt="2022-06-23T16:41:41.321" v="2288"/>
          <ac:spMkLst>
            <pc:docMk/>
            <pc:sldMk cId="2099477948" sldId="586"/>
            <ac:spMk id="29" creationId="{3B52A179-D593-AE0B-7B20-7679044F2076}"/>
          </ac:spMkLst>
        </pc:spChg>
        <pc:spChg chg="add mod">
          <ac:chgData name="Lee, Michael" userId="cd309cb9-eac1-42d0-9406-938495460e27" providerId="ADAL" clId="{F56F83C9-85BE-4ECC-8FBB-E0DF1990584A}" dt="2022-06-23T16:45:06.052" v="2420" actId="12788"/>
          <ac:spMkLst>
            <pc:docMk/>
            <pc:sldMk cId="2099477948" sldId="586"/>
            <ac:spMk id="31" creationId="{2F56FE53-EACB-E2D5-084E-186E01A83E45}"/>
          </ac:spMkLst>
        </pc:spChg>
        <pc:spChg chg="add del mod">
          <ac:chgData name="Lee, Michael" userId="cd309cb9-eac1-42d0-9406-938495460e27" providerId="ADAL" clId="{F56F83C9-85BE-4ECC-8FBB-E0DF1990584A}" dt="2022-06-23T16:41:54.669" v="2294" actId="478"/>
          <ac:spMkLst>
            <pc:docMk/>
            <pc:sldMk cId="2099477948" sldId="586"/>
            <ac:spMk id="32" creationId="{D3AF0BDB-D9FF-E0AF-87DC-C39E5DF2B380}"/>
          </ac:spMkLst>
        </pc:spChg>
        <pc:spChg chg="add mod">
          <ac:chgData name="Lee, Michael" userId="cd309cb9-eac1-42d0-9406-938495460e27" providerId="ADAL" clId="{F56F83C9-85BE-4ECC-8FBB-E0DF1990584A}" dt="2022-06-23T16:45:06.052" v="2420" actId="12788"/>
          <ac:spMkLst>
            <pc:docMk/>
            <pc:sldMk cId="2099477948" sldId="586"/>
            <ac:spMk id="33" creationId="{D43CE0C6-F3DD-F27F-8996-C3EE71F09F77}"/>
          </ac:spMkLst>
        </pc:spChg>
        <pc:spChg chg="add mod">
          <ac:chgData name="Lee, Michael" userId="cd309cb9-eac1-42d0-9406-938495460e27" providerId="ADAL" clId="{F56F83C9-85BE-4ECC-8FBB-E0DF1990584A}" dt="2022-06-23T21:38:25.065" v="2479" actId="113"/>
          <ac:spMkLst>
            <pc:docMk/>
            <pc:sldMk cId="2099477948" sldId="586"/>
            <ac:spMk id="35" creationId="{79BFBE7C-4C17-4541-307E-D6F51288C944}"/>
          </ac:spMkLst>
        </pc:spChg>
        <pc:spChg chg="add mod">
          <ac:chgData name="Lee, Michael" userId="cd309cb9-eac1-42d0-9406-938495460e27" providerId="ADAL" clId="{F56F83C9-85BE-4ECC-8FBB-E0DF1990584A}" dt="2022-06-23T21:38:27.422" v="2480" actId="113"/>
          <ac:spMkLst>
            <pc:docMk/>
            <pc:sldMk cId="2099477948" sldId="586"/>
            <ac:spMk id="36" creationId="{D5F7A9E9-CE34-7A8C-3DA9-CF7C46379260}"/>
          </ac:spMkLst>
        </pc:spChg>
        <pc:grpChg chg="add mod">
          <ac:chgData name="Lee, Michael" userId="cd309cb9-eac1-42d0-9406-938495460e27" providerId="ADAL" clId="{F56F83C9-85BE-4ECC-8FBB-E0DF1990584A}" dt="2022-06-23T16:45:06.052" v="2420" actId="12788"/>
          <ac:grpSpMkLst>
            <pc:docMk/>
            <pc:sldMk cId="2099477948" sldId="586"/>
            <ac:grpSpMk id="7" creationId="{05E105A9-634C-601A-20EF-D9C08B3E2991}"/>
          </ac:grpSpMkLst>
        </pc:grpChg>
        <pc:grpChg chg="add mod">
          <ac:chgData name="Lee, Michael" userId="cd309cb9-eac1-42d0-9406-938495460e27" providerId="ADAL" clId="{F56F83C9-85BE-4ECC-8FBB-E0DF1990584A}" dt="2022-06-23T16:42:31.739" v="2305" actId="164"/>
          <ac:grpSpMkLst>
            <pc:docMk/>
            <pc:sldMk cId="2099477948" sldId="586"/>
            <ac:grpSpMk id="8" creationId="{49602B44-E304-5D74-38C5-FA411563A6BC}"/>
          </ac:grpSpMkLst>
        </pc:grpChg>
        <pc:grpChg chg="add mod">
          <ac:chgData name="Lee, Michael" userId="cd309cb9-eac1-42d0-9406-938495460e27" providerId="ADAL" clId="{F56F83C9-85BE-4ECC-8FBB-E0DF1990584A}" dt="2022-06-23T16:42:36.098" v="2306" actId="164"/>
          <ac:grpSpMkLst>
            <pc:docMk/>
            <pc:sldMk cId="2099477948" sldId="586"/>
            <ac:grpSpMk id="11" creationId="{88CF0B3A-BF52-CAC4-0589-4B551AFE0383}"/>
          </ac:grpSpMkLst>
        </pc:grpChg>
        <pc:grpChg chg="add mod">
          <ac:chgData name="Lee, Michael" userId="cd309cb9-eac1-42d0-9406-938495460e27" providerId="ADAL" clId="{F56F83C9-85BE-4ECC-8FBB-E0DF1990584A}" dt="2022-06-23T16:45:06.052" v="2420" actId="12788"/>
          <ac:grpSpMkLst>
            <pc:docMk/>
            <pc:sldMk cId="2099477948" sldId="586"/>
            <ac:grpSpMk id="12" creationId="{0BC8DCED-D6FB-E970-D0DD-CFCCAB93ADD8}"/>
          </ac:grpSpMkLst>
        </pc:grpChg>
        <pc:grpChg chg="add mod">
          <ac:chgData name="Lee, Michael" userId="cd309cb9-eac1-42d0-9406-938495460e27" providerId="ADAL" clId="{F56F83C9-85BE-4ECC-8FBB-E0DF1990584A}" dt="2022-06-23T16:45:06.052" v="2420" actId="12788"/>
          <ac:grpSpMkLst>
            <pc:docMk/>
            <pc:sldMk cId="2099477948" sldId="586"/>
            <ac:grpSpMk id="14" creationId="{2987034D-C506-8EC1-0292-653804688104}"/>
          </ac:grpSpMkLst>
        </pc:grpChg>
        <pc:grpChg chg="add mod">
          <ac:chgData name="Lee, Michael" userId="cd309cb9-eac1-42d0-9406-938495460e27" providerId="ADAL" clId="{F56F83C9-85BE-4ECC-8FBB-E0DF1990584A}" dt="2022-06-23T16:45:06.052" v="2420" actId="12788"/>
          <ac:grpSpMkLst>
            <pc:docMk/>
            <pc:sldMk cId="2099477948" sldId="586"/>
            <ac:grpSpMk id="15" creationId="{7137A060-9DEC-B300-83CC-C4AAF0E7ED23}"/>
          </ac:grpSpMkLst>
        </pc:grpChg>
        <pc:picChg chg="add mod">
          <ac:chgData name="Lee, Michael" userId="cd309cb9-eac1-42d0-9406-938495460e27" providerId="ADAL" clId="{F56F83C9-85BE-4ECC-8FBB-E0DF1990584A}" dt="2022-06-23T16:42:31.739" v="2305" actId="164"/>
          <ac:picMkLst>
            <pc:docMk/>
            <pc:sldMk cId="2099477948" sldId="586"/>
            <ac:picMk id="19" creationId="{6C8B9859-DB69-6933-EAAC-BF5C13360CF5}"/>
          </ac:picMkLst>
        </pc:picChg>
        <pc:picChg chg="add mod">
          <ac:chgData name="Lee, Michael" userId="cd309cb9-eac1-42d0-9406-938495460e27" providerId="ADAL" clId="{F56F83C9-85BE-4ECC-8FBB-E0DF1990584A}" dt="2022-06-23T16:42:36.098" v="2306" actId="164"/>
          <ac:picMkLst>
            <pc:docMk/>
            <pc:sldMk cId="2099477948" sldId="586"/>
            <ac:picMk id="22" creationId="{8E77351D-760D-9496-F3EE-A5EAB049A0C9}"/>
          </ac:picMkLst>
        </pc:picChg>
        <pc:picChg chg="del mod">
          <ac:chgData name="Lee, Michael" userId="cd309cb9-eac1-42d0-9406-938495460e27" providerId="ADAL" clId="{F56F83C9-85BE-4ECC-8FBB-E0DF1990584A}" dt="2022-06-23T16:22:28.911" v="2084" actId="478"/>
          <ac:picMkLst>
            <pc:docMk/>
            <pc:sldMk cId="2099477948" sldId="586"/>
            <ac:picMk id="26" creationId="{BD5A72D2-E959-1779-0673-53BB2404F48B}"/>
          </ac:picMkLst>
        </pc:picChg>
        <pc:picChg chg="add mod">
          <ac:chgData name="Lee, Michael" userId="cd309cb9-eac1-42d0-9406-938495460e27" providerId="ADAL" clId="{F56F83C9-85BE-4ECC-8FBB-E0DF1990584A}" dt="2022-06-23T16:45:06.052" v="2420" actId="12788"/>
          <ac:picMkLst>
            <pc:docMk/>
            <pc:sldMk cId="2099477948" sldId="586"/>
            <ac:picMk id="28" creationId="{E3B86751-AB93-AD49-E4E1-3DDE5F3A59A9}"/>
          </ac:picMkLst>
        </pc:picChg>
        <pc:picChg chg="add del mod">
          <ac:chgData name="Lee, Michael" userId="cd309cb9-eac1-42d0-9406-938495460e27" providerId="ADAL" clId="{F56F83C9-85BE-4ECC-8FBB-E0DF1990584A}" dt="2022-06-23T16:41:41.321" v="2288"/>
          <ac:picMkLst>
            <pc:docMk/>
            <pc:sldMk cId="2099477948" sldId="586"/>
            <ac:picMk id="30" creationId="{61AF54EF-3A0D-42B3-0088-1C8EEA5C0CD8}"/>
          </ac:picMkLst>
        </pc:picChg>
        <pc:picChg chg="add mod">
          <ac:chgData name="Lee, Michael" userId="cd309cb9-eac1-42d0-9406-938495460e27" providerId="ADAL" clId="{F56F83C9-85BE-4ECC-8FBB-E0DF1990584A}" dt="2022-06-23T16:45:06.052" v="2420" actId="12788"/>
          <ac:picMkLst>
            <pc:docMk/>
            <pc:sldMk cId="2099477948" sldId="586"/>
            <ac:picMk id="34" creationId="{04F1F000-84AA-EA57-EC37-9C511E445135}"/>
          </ac:picMkLst>
        </pc:picChg>
        <pc:picChg chg="add mod">
          <ac:chgData name="Lee, Michael" userId="cd309cb9-eac1-42d0-9406-938495460e27" providerId="ADAL" clId="{F56F83C9-85BE-4ECC-8FBB-E0DF1990584A}" dt="2022-06-23T16:45:06.052" v="2420" actId="12788"/>
          <ac:picMkLst>
            <pc:docMk/>
            <pc:sldMk cId="2099477948" sldId="586"/>
            <ac:picMk id="37" creationId="{FC3B2943-5180-B4F1-94F6-E8D0CB130747}"/>
          </ac:picMkLst>
        </pc:picChg>
        <pc:picChg chg="del mod">
          <ac:chgData name="Lee, Michael" userId="cd309cb9-eac1-42d0-9406-938495460e27" providerId="ADAL" clId="{F56F83C9-85BE-4ECC-8FBB-E0DF1990584A}" dt="2022-06-23T16:41:25.511" v="2282" actId="478"/>
          <ac:picMkLst>
            <pc:docMk/>
            <pc:sldMk cId="2099477948" sldId="586"/>
            <ac:picMk id="1026" creationId="{2C3A2E21-838D-5F0F-6045-E902DA1D71C4}"/>
          </ac:picMkLst>
        </pc:picChg>
        <pc:picChg chg="del mod">
          <ac:chgData name="Lee, Michael" userId="cd309cb9-eac1-42d0-9406-938495460e27" providerId="ADAL" clId="{F56F83C9-85BE-4ECC-8FBB-E0DF1990584A}" dt="2022-06-23T16:42:10.104" v="2298" actId="478"/>
          <ac:picMkLst>
            <pc:docMk/>
            <pc:sldMk cId="2099477948" sldId="586"/>
            <ac:picMk id="1028" creationId="{8C0BCC43-8E22-F08B-59EE-BDBAFD9777E3}"/>
          </ac:picMkLst>
        </pc:picChg>
        <pc:picChg chg="add del mod">
          <ac:chgData name="Lee, Michael" userId="cd309cb9-eac1-42d0-9406-938495460e27" providerId="ADAL" clId="{F56F83C9-85BE-4ECC-8FBB-E0DF1990584A}" dt="2022-06-23T16:23:28.482" v="2095" actId="478"/>
          <ac:picMkLst>
            <pc:docMk/>
            <pc:sldMk cId="2099477948" sldId="586"/>
            <ac:picMk id="3074" creationId="{1765C3C8-255E-943D-D3A6-9DFCCDFA121A}"/>
          </ac:picMkLst>
        </pc:picChg>
        <pc:picChg chg="add del mod">
          <ac:chgData name="Lee, Michael" userId="cd309cb9-eac1-42d0-9406-938495460e27" providerId="ADAL" clId="{F56F83C9-85BE-4ECC-8FBB-E0DF1990584A}" dt="2022-06-23T16:42:12.368" v="2300" actId="478"/>
          <ac:picMkLst>
            <pc:docMk/>
            <pc:sldMk cId="2099477948" sldId="586"/>
            <ac:picMk id="3076" creationId="{B9E6AEA3-F6D4-653F-5D88-56728CBBA9A5}"/>
          </ac:picMkLst>
        </pc:picChg>
        <pc:cxnChg chg="mod">
          <ac:chgData name="Lee, Michael" userId="cd309cb9-eac1-42d0-9406-938495460e27" providerId="ADAL" clId="{F56F83C9-85BE-4ECC-8FBB-E0DF1990584A}" dt="2022-06-23T16:44:32.836" v="2390" actId="1035"/>
          <ac:cxnSpMkLst>
            <pc:docMk/>
            <pc:sldMk cId="2099477948" sldId="586"/>
            <ac:cxnSpMk id="17" creationId="{D7BEC426-DB40-2B02-502A-81BEE895FEDA}"/>
          </ac:cxnSpMkLst>
        </pc:cxnChg>
      </pc:sldChg>
      <pc:sldChg chg="modSp">
        <pc:chgData name="Lee, Michael" userId="cd309cb9-eac1-42d0-9406-938495460e27" providerId="ADAL" clId="{F56F83C9-85BE-4ECC-8FBB-E0DF1990584A}" dt="2022-06-23T16:32:19.441" v="2190"/>
        <pc:sldMkLst>
          <pc:docMk/>
          <pc:sldMk cId="3901787303" sldId="587"/>
        </pc:sldMkLst>
        <pc:spChg chg="mod">
          <ac:chgData name="Lee, Michael" userId="cd309cb9-eac1-42d0-9406-938495460e27" providerId="ADAL" clId="{F56F83C9-85BE-4ECC-8FBB-E0DF1990584A}" dt="2022-06-23T16:32:19.441" v="2190"/>
          <ac:spMkLst>
            <pc:docMk/>
            <pc:sldMk cId="3901787303" sldId="587"/>
            <ac:spMk id="2" creationId="{4DF9C26D-4F86-4042-93F3-AC98E24AAB01}"/>
          </ac:spMkLst>
        </pc:spChg>
      </pc:sldChg>
      <pc:sldChg chg="modSp">
        <pc:chgData name="Lee, Michael" userId="cd309cb9-eac1-42d0-9406-938495460e27" providerId="ADAL" clId="{F56F83C9-85BE-4ECC-8FBB-E0DF1990584A}" dt="2022-06-23T16:32:19.441" v="2190"/>
        <pc:sldMkLst>
          <pc:docMk/>
          <pc:sldMk cId="2592678232" sldId="589"/>
        </pc:sldMkLst>
        <pc:spChg chg="mod">
          <ac:chgData name="Lee, Michael" userId="cd309cb9-eac1-42d0-9406-938495460e27" providerId="ADAL" clId="{F56F83C9-85BE-4ECC-8FBB-E0DF1990584A}" dt="2022-06-23T16:32:19.441" v="2190"/>
          <ac:spMkLst>
            <pc:docMk/>
            <pc:sldMk cId="2592678232" sldId="589"/>
            <ac:spMk id="2" creationId="{4DF9C26D-4F86-4042-93F3-AC98E24AAB01}"/>
          </ac:spMkLst>
        </pc:spChg>
      </pc:sldChg>
      <pc:sldChg chg="addSp modSp mod">
        <pc:chgData name="Lee, Michael" userId="cd309cb9-eac1-42d0-9406-938495460e27" providerId="ADAL" clId="{F56F83C9-85BE-4ECC-8FBB-E0DF1990584A}" dt="2022-06-24T03:10:47.014" v="2583" actId="12788"/>
        <pc:sldMkLst>
          <pc:docMk/>
          <pc:sldMk cId="3069341591" sldId="632"/>
        </pc:sldMkLst>
        <pc:spChg chg="mod">
          <ac:chgData name="Lee, Michael" userId="cd309cb9-eac1-42d0-9406-938495460e27" providerId="ADAL" clId="{F56F83C9-85BE-4ECC-8FBB-E0DF1990584A}" dt="2022-06-24T03:10:47.014" v="2583" actId="12788"/>
          <ac:spMkLst>
            <pc:docMk/>
            <pc:sldMk cId="3069341591" sldId="632"/>
            <ac:spMk id="13" creationId="{5D752FD1-C3A3-494C-F640-EDAC2AC8411F}"/>
          </ac:spMkLst>
        </pc:spChg>
        <pc:picChg chg="add mod">
          <ac:chgData name="Lee, Michael" userId="cd309cb9-eac1-42d0-9406-938495460e27" providerId="ADAL" clId="{F56F83C9-85BE-4ECC-8FBB-E0DF1990584A}" dt="2022-06-24T03:10:47.014" v="2583" actId="12788"/>
          <ac:picMkLst>
            <pc:docMk/>
            <pc:sldMk cId="3069341591" sldId="632"/>
            <ac:picMk id="6" creationId="{09AA2530-2A89-5C66-F0F8-93C5A0ADA6B7}"/>
          </ac:picMkLst>
        </pc:picChg>
      </pc:sldChg>
      <pc:sldChg chg="addSp new">
        <pc:chgData name="Lee, Michael" userId="cd309cb9-eac1-42d0-9406-938495460e27" providerId="ADAL" clId="{F56F83C9-85BE-4ECC-8FBB-E0DF1990584A}" dt="2022-06-23T23:01:37.021" v="2514"/>
        <pc:sldMkLst>
          <pc:docMk/>
          <pc:sldMk cId="1464497098" sldId="635"/>
        </pc:sldMkLst>
        <pc:picChg chg="add">
          <ac:chgData name="Lee, Michael" userId="cd309cb9-eac1-42d0-9406-938495460e27" providerId="ADAL" clId="{F56F83C9-85BE-4ECC-8FBB-E0DF1990584A}" dt="2022-06-23T23:01:37.021" v="2514"/>
          <ac:picMkLst>
            <pc:docMk/>
            <pc:sldMk cId="1464497098" sldId="635"/>
            <ac:picMk id="4098" creationId="{B4A2E44A-B64D-8C76-CFBC-63E3EEBF133F}"/>
          </ac:picMkLst>
        </pc:picChg>
      </pc:sldChg>
      <pc:sldChg chg="ord">
        <pc:chgData name="Lee, Michael" userId="cd309cb9-eac1-42d0-9406-938495460e27" providerId="ADAL" clId="{F56F83C9-85BE-4ECC-8FBB-E0DF1990584A}" dt="2022-06-24T02:08:18.886" v="2520"/>
        <pc:sldMkLst>
          <pc:docMk/>
          <pc:sldMk cId="2002378649" sldId="63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6"/>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4.468"/>
    </inkml:context>
    <inkml:brush xml:id="br0">
      <inkml:brushProperty name="width" value="0.05" units="cm"/>
      <inkml:brushProperty name="height" value="0.05" units="cm"/>
    </inkml:brush>
  </inkml:definitions>
  <inkml:trace contextRef="#ctx0" brushRef="#br0">281 66 24575,'-5'-3'0,"1"1"0,-1-1 0,0 0 0,1 0 0,0-1 0,-1 1 0,1-1 0,1 0 0,-6-6 0,3 4 0,4 4 0,-1 0 0,0 0 0,1 0 0,-1 0 0,0 0 0,0 1 0,0 0 0,0-1 0,0 1 0,0 0 0,-1 0 0,1 1 0,0-1 0,0 1 0,-1-1 0,1 1 0,0 0 0,-1 1 0,-4 0 0,-10-1 0,-124 0-1365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4.468"/>
    </inkml:context>
    <inkml:brush xml:id="br0">
      <inkml:brushProperty name="width" value="0.05" units="cm"/>
      <inkml:brushProperty name="height" value="0.05" units="cm"/>
    </inkml:brush>
  </inkml:definitions>
  <inkml:trace contextRef="#ctx0" brushRef="#br0">281 66 24575,'-5'-3'0,"1"1"0,-1-1 0,0 0 0,1 0 0,0-1 0,-1 1 0,1-1 0,1 0 0,-6-6 0,3 4 0,4 4 0,-1 0 0,0 0 0,1 0 0,-1 0 0,0 0 0,0 1 0,0 0 0,0-1 0,0 1 0,0 0 0,-1 0 0,1 1 0,0-1 0,0 1 0,-1-1 0,1 1 0,0 0 0,-1 1 0,-4 0 0,-10-1 0,-124 0-1365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0.54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4.056"/>
    </inkml:context>
    <inkml:brush xml:id="br0">
      <inkml:brushProperty name="width" value="0.05" units="cm"/>
      <inkml:brushProperty name="height" value="0.05" units="cm"/>
      <inkml:brushProperty name="color" value="#FFFFFF"/>
    </inkml:brush>
  </inkml:definitions>
  <inkml:trace contextRef="#ctx0" brushRef="#br0">17 10 24575,'-15'-8'0,"13"6"0,11 7 0,-5-3 10,1 0-1,-1 0 1,1-1-1,-1 0 1,1 1 0,0-2-1,-1 1 1,1 0-1,0-1 1,0 0-1,-1 0 1,10-2-1,-7 1-306,0 1-1,1 0 0,-1 0 0,10 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21.906"/>
    </inkml:context>
    <inkml:brush xml:id="br0">
      <inkml:brushProperty name="width" value="0.05" units="cm"/>
      <inkml:brushProperty name="height" value="0.05" units="cm"/>
      <inkml:brushProperty name="color" value="#FFFFFF"/>
    </inkml:brush>
  </inkml:definitions>
  <inkml:trace contextRef="#ctx0" brushRef="#br0">114 5 24575,'-4'3'0,"1"1"0,-1-1 0,0 0 0,0 0 0,-1-1 0,1 1 0,0-1 0,-1 0 0,-6 2 0,-18 3 0,28-7 0,1 0 0,-1 0 0,1 0 0,0 1 0,-1-1 0,1 0 0,0 0 0,-1 0 0,1 0 0,-1 0 0,1 0 0,-1 1 0,1-1 0,0 0 0,-1 0 0,1 0 0,-1-1 0,1 1 0,-1 0 0,1 0 0,0 0 0,-1 0 0,1 0 0,-1 0 0,1-1 0,0 1 0,-1 0 0,1 0 0,0 0 0,-1-1 0,1 1 0,-1-1 0,6-2 0,-1-1 0,1 1 0,0 0 0,0 1 0,7-4 0,21-12 0,-50 27 0,-9 6 0,18-5 0,-8 10 0,16-20 0,0 1 0,-1-1 0,1 1 0,0-1 0,-1 0 0,1 1 0,0-1 0,-1 0 0,1 1 0,-1-1 0,1 0 0,0 1 0,-1-1 0,1 0 0,-1 0 0,1 1 0,-1-1 0,1 0 0,-1 0 0,1 0 0,-1 0 0,1 0 0,-1 1 0,1-1 0,-1 0 0,1 0 0,-1-1 0,0 1 0,0-1 0,0 1 0,0-1 0,0 0 0,0 0 0,0 0 0,0 0 0,1 0 0,-1 0 0,0 0 0,1 0 0,-1 0 0,1 0 0,-1-1 0,1 1 0,0 0 0,0 0 0,-1 0 0,1-1 0,0 1 0,0 0 0,0 0 0,0-1 0,0 1 0,0 0 0,1 0 0,-1-1 0,0 1 0,1 0 0,-1 0 0,0 0 0,1 0 0,0 0 0,-1 0 0,1-1 0,0 1 0,-1 0 0,1 1 0,0-1 0,0 0 0,0 0 0,0 0 0,0 0 0,0 1 0,0-1 0,0 0 0,0 1 0,0-1 0,0 1 0,3-1 0,-4 1 0,1 0 0,0 0 0,-1 0 0,1 0 0,0 0 0,-1 0 0,1 0 0,0 0 0,-1 0 0,1 1 0,0-1 0,-1 0 0,1 0 0,-1 1 0,1-1 0,-1 1 0,1-1 0,0 0 0,-1 1 0,1-1 0,-1 1 0,0-1 0,1 1 0,-1-1 0,1 1 0,-1 0 0,0-1 0,0 1 0,1-1 0,-1 1 0,0 0 0,0-1 0,1 1 0,-1 0 0,0-1 0,0 1 0,0 0 0,0 0 0,-3 34 0,1-15 0,3 33 0,-24-89 0,22 35 0,1 1 0,-1 0 0,1-1 0,0 1 0,-1-1 0,1 1 0,-1-1 0,1 0 0,0 1 0,0-1 0,-1 1 0,1-1 0,0 0 0,0 1 0,0-1 0,-1 1 0,1-1 0,0 0 0,0 1 0,0-1 0,0 0 0,0 1 0,0-1 0,1 0 0,-1 1 0,0-1 0,0 0 0,1 0 0,18-1 0,-10 3 0,48-1-1365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6:22.049"/>
    </inkml:context>
    <inkml:brush xml:id="br0">
      <inkml:brushProperty name="width" value="0.05" units="cm"/>
      <inkml:brushProperty name="height" value="0.05" units="cm"/>
      <inkml:brushProperty name="color" value="#FFFFFF"/>
    </inkml:brush>
  </inkml:definitions>
  <inkml:trace contextRef="#ctx0" brushRef="#br0">0 0 24575,'6'0'0,"0"0"0,-1 0 0,1 1 0,0 0 0,-1 0 0,1 0 0,-1 0 0,1 1 0,-1 0 0,1 0 0,6 4 0,-1 0 0,-9-5 0,1 1 0,-1-1 0,1 0 0,-1 1 0,0-1 0,0 1 0,0 0 0,0-1 0,3 4 0,-4-3 0,-1-1 0,1 1 0,-1-1 0,1 1 0,-1-1 0,1 1 0,-1 0 0,0-1 0,0 1 0,0 0 0,0-1 0,0 1 0,0-1 0,-1 1 0,1 0 0,0-1 0,-1 1 0,1-1 0,-1 1 0,-1 1 0,1-1 0,1-1 0,-1 0 0,0 1 0,0-1 0,0 0 0,0 0 0,0 0 0,0 0 0,0 0 0,0 0 0,0 0 0,0 0 0,-1 0 0,1-1 0,0 1 0,0 0 0,-1-1 0,1 1 0,-1-1 0,1 0 0,-1 1 0,1-1 0,0 0 0,-1 0 0,1 0 0,-1 0 0,1 0 0,-1 0 0,1 0 0,-1 0 0,1-1 0,-1 1 0,1-1 0,0 1 0,-1-1 0,1 1 0,0-1 0,-1 0 0,1 0 0,0 1 0,0-1 0,0 0 0,-1 0 0,1 0 0,0 0 0,1-1 0,-1 1 0,0 0 0,0 0 0,0-1 0,1 1 0,-1 0 0,0-2 0,-7-10 0,8 13 0,0 0 0,0-1 0,-1 1 0,1 0 0,0 0 0,0 0 0,-1-1 0,1 1 0,0 0 0,0 0 0,-1 0 0,1-1 0,0 1 0,-1 0 0,1 0 0,0 0 0,-1 0 0,1 0 0,0 0 0,-1 0 0,1 0 0,0 0 0,-1 0 0,1 0 0,0 0 0,-1 0 0,1 0 0,0 0 0,-1 0 0,1 0 0,0 0 0,-1 1 0,1-1 0,0 0 0,0 0 0,-1 0 0,1 0 0,0 1 0,-1-1 0,1 1 0,2 1 0,1-1 0,-1 1 0,1 0 0,0-1 0,-1 1 0,1-1 0,0 0 0,0 0 0,3 1 0,-1 0 0,-2 0 0,1 0 0,-1 0 0,1 1 0,-1-1 0,0 1 0,0 0 0,0 0 0,0 0 0,2 4 0,-4-7 0,-1 1 0,0-1 0,1 1 0,-1-1 0,0 1 0,1-1 0,-1 1 0,0 0 0,0-1 0,0 1 0,1-1 0,-1 1 0,0 0 0,0-1 0,0 1 0,0-1 0,0 1 0,0 0 0,0-1 0,-1 1 0,1-1 0,0 1 0,0 0 0,-1 0 0,0 0 0,0 0 0,1-1 0,-1 1 0,0-1 0,-1 1 0,1-1 0,0 1 0,0-1 0,0 1 0,0-1 0,0 0 0,0 0 0,0 1 0,-1-1 0,1 0 0,0 0 0,0 0 0,-2-1 0,-7 1-114,7-1 145,-1 1 0,0 0 0,0 0 0,0 0 0,1 1 0,-1-1 0,-4 2 0,7-1-42,1-1 0,-1 0-1,1 0 1,0 0 0,-1 1-1,1-1 1,0 0 0,-1 0 0,1 1-1,0-1 1,-1 0 0,1 1 0,0-1-1,0 1 1,-1-1 0,1 0 0,0 1-1,0-1 1,0 1 0,-1-1 0,1 0-1,0 1 1,0-1 0,0 1 0,0 0-1,8 18-1194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7:01.75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6"/>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0.54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1"/>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2"/>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3"/>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1.201"/>
    </inkml:context>
    <inkml:brush xml:id="br0">
      <inkml:brushProperty name="width" value="0.05" units="cm"/>
      <inkml:brushProperty name="height" value="0.05" units="cm"/>
    </inkml:brush>
  </inkml:definitions>
  <inkml:trace contextRef="#ctx0" brushRef="#br0">1 60 24575,'0'-2'4,"0"0"-1,0 0 1,0 0 0,0 0-1,1 0 1,-1 0 0,1 0-1,-1 0 1,1 1-1,0-1 1,-1 0 0,1 0-1,0 1 1,0-1 0,0 0-1,1 1 1,-1-1-1,0 1 1,1-1 0,-1 1-1,3-2 1,0 0-106,1 1 0,0-1 0,1 1 0,-1 0 0,10-2 0,-2 1-731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4.468"/>
    </inkml:context>
    <inkml:brush xml:id="br0">
      <inkml:brushProperty name="width" value="0.05" units="cm"/>
      <inkml:brushProperty name="height" value="0.05" units="cm"/>
    </inkml:brush>
  </inkml:definitions>
  <inkml:trace contextRef="#ctx0" brushRef="#br0">281 66 24575,'-5'-3'0,"1"1"0,-1-1 0,0 0 0,1 0 0,0-1 0,-1 1 0,1-1 0,1 0 0,-6-6 0,3 4 0,4 4 0,-1 0 0,0 0 0,1 0 0,-1 0 0,0 0 0,0 1 0,0 0 0,0-1 0,0 1 0,0 0 0,-1 0 0,1 1 0,0-1 0,0 1 0,-1-1 0,1 1 0,0 0 0,-1 1 0,-4 0 0,-10-1 0,-124 0-1365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0.54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4.056"/>
    </inkml:context>
    <inkml:brush xml:id="br0">
      <inkml:brushProperty name="width" value="0.05" units="cm"/>
      <inkml:brushProperty name="height" value="0.05" units="cm"/>
      <inkml:brushProperty name="color" value="#FFFFFF"/>
    </inkml:brush>
  </inkml:definitions>
  <inkml:trace contextRef="#ctx0" brushRef="#br0">17 10 24575,'-15'-8'0,"13"6"0,11 7 0,-5-3 10,1 0-1,-1 0 1,1-1-1,-1 0 1,1 1 0,0-2-1,-1 1 1,1 0-1,0-1 1,0 0-1,-1 0 1,10-2-1,-7 1-306,0 1-1,1 0 0,-1 0 0,10 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21.906"/>
    </inkml:context>
    <inkml:brush xml:id="br0">
      <inkml:brushProperty name="width" value="0.05" units="cm"/>
      <inkml:brushProperty name="height" value="0.05" units="cm"/>
      <inkml:brushProperty name="color" value="#FFFFFF"/>
    </inkml:brush>
  </inkml:definitions>
  <inkml:trace contextRef="#ctx0" brushRef="#br0">114 5 24575,'-4'3'0,"1"1"0,-1-1 0,0 0 0,0 0 0,-1-1 0,1 1 0,0-1 0,-1 0 0,-6 2 0,-18 3 0,28-7 0,1 0 0,-1 0 0,1 0 0,0 1 0,-1-1 0,1 0 0,0 0 0,-1 0 0,1 0 0,-1 0 0,1 0 0,-1 1 0,1-1 0,0 0 0,-1 0 0,1 0 0,-1-1 0,1 1 0,-1 0 0,1 0 0,0 0 0,-1 0 0,1 0 0,-1 0 0,1-1 0,0 1 0,-1 0 0,1 0 0,0 0 0,-1-1 0,1 1 0,-1-1 0,6-2 0,-1-1 0,1 1 0,0 0 0,0 1 0,7-4 0,21-12 0,-50 27 0,-9 6 0,18-5 0,-8 10 0,16-20 0,0 1 0,-1-1 0,1 1 0,0-1 0,-1 0 0,1 1 0,0-1 0,-1 0 0,1 1 0,-1-1 0,1 0 0,0 1 0,-1-1 0,1 0 0,-1 0 0,1 1 0,-1-1 0,1 0 0,-1 0 0,1 0 0,-1 0 0,1 0 0,-1 1 0,1-1 0,-1 0 0,1 0 0,-1-1 0,0 1 0,0-1 0,0 1 0,0-1 0,0 0 0,0 0 0,0 0 0,0 0 0,1 0 0,-1 0 0,0 0 0,1 0 0,-1 0 0,1 0 0,-1-1 0,1 1 0,0 0 0,0 0 0,-1 0 0,1-1 0,0 1 0,0 0 0,0 0 0,0-1 0,0 1 0,0 0 0,1 0 0,-1-1 0,0 1 0,1 0 0,-1 0 0,0 0 0,1 0 0,0 0 0,-1 0 0,1-1 0,0 1 0,-1 0 0,1 1 0,0-1 0,0 0 0,0 0 0,0 0 0,0 0 0,0 1 0,0-1 0,0 0 0,0 1 0,0-1 0,0 1 0,3-1 0,-4 1 0,1 0 0,0 0 0,-1 0 0,1 0 0,0 0 0,-1 0 0,1 0 0,0 0 0,-1 0 0,1 1 0,0-1 0,-1 0 0,1 0 0,-1 1 0,1-1 0,-1 1 0,1-1 0,0 0 0,-1 1 0,1-1 0,-1 1 0,0-1 0,1 1 0,-1-1 0,1 1 0,-1 0 0,0-1 0,0 1 0,1-1 0,-1 1 0,0 0 0,0-1 0,1 1 0,-1 0 0,0-1 0,0 1 0,0 0 0,0 0 0,-3 34 0,1-15 0,3 33 0,-24-89 0,22 35 0,1 1 0,-1 0 0,1-1 0,0 1 0,-1-1 0,1 1 0,-1-1 0,1 0 0,0 1 0,0-1 0,-1 1 0,1-1 0,0 0 0,0 1 0,0-1 0,-1 1 0,1-1 0,0 0 0,0 1 0,0-1 0,0 0 0,0 1 0,0-1 0,1 0 0,-1 1 0,0-1 0,0 0 0,1 0 0,18-1 0,-10 3 0,48-1-1365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6:22.049"/>
    </inkml:context>
    <inkml:brush xml:id="br0">
      <inkml:brushProperty name="width" value="0.05" units="cm"/>
      <inkml:brushProperty name="height" value="0.05" units="cm"/>
      <inkml:brushProperty name="color" value="#FFFFFF"/>
    </inkml:brush>
  </inkml:definitions>
  <inkml:trace contextRef="#ctx0" brushRef="#br0">0 0 24575,'6'0'0,"0"0"0,-1 0 0,1 1 0,0 0 0,-1 0 0,1 0 0,-1 0 0,1 1 0,-1 0 0,1 0 0,6 4 0,-1 0 0,-9-5 0,1 1 0,-1-1 0,1 0 0,-1 1 0,0-1 0,0 1 0,0 0 0,0-1 0,3 4 0,-4-3 0,-1-1 0,1 1 0,-1-1 0,1 1 0,-1-1 0,1 1 0,-1 0 0,0-1 0,0 1 0,0 0 0,0-1 0,0 1 0,0-1 0,-1 1 0,1 0 0,0-1 0,-1 1 0,1-1 0,-1 1 0,-1 1 0,1-1 0,1-1 0,-1 0 0,0 1 0,0-1 0,0 0 0,0 0 0,0 0 0,0 0 0,0 0 0,0 0 0,0 0 0,0 0 0,-1 0 0,1-1 0,0 1 0,0 0 0,-1-1 0,1 1 0,-1-1 0,1 0 0,-1 1 0,1-1 0,0 0 0,-1 0 0,1 0 0,-1 0 0,1 0 0,-1 0 0,1 0 0,-1 0 0,1-1 0,-1 1 0,1-1 0,0 1 0,-1-1 0,1 1 0,0-1 0,-1 0 0,1 0 0,0 1 0,0-1 0,0 0 0,-1 0 0,1 0 0,0 0 0,1-1 0,-1 1 0,0 0 0,0 0 0,0-1 0,1 1 0,-1 0 0,0-2 0,-7-10 0,8 13 0,0 0 0,0-1 0,-1 1 0,1 0 0,0 0 0,0 0 0,-1-1 0,1 1 0,0 0 0,0 0 0,-1 0 0,1-1 0,0 1 0,-1 0 0,1 0 0,0 0 0,-1 0 0,1 0 0,0 0 0,-1 0 0,1 0 0,0 0 0,-1 0 0,1 0 0,0 0 0,-1 0 0,1 0 0,0 0 0,-1 0 0,1 0 0,0 0 0,-1 1 0,1-1 0,0 0 0,0 0 0,-1 0 0,1 0 0,0 1 0,-1-1 0,1 1 0,2 1 0,1-1 0,-1 1 0,1 0 0,0-1 0,-1 1 0,1-1 0,0 0 0,0 0 0,3 1 0,-1 0 0,-2 0 0,1 0 0,-1 0 0,1 1 0,-1-1 0,0 1 0,0 0 0,0 0 0,0 0 0,2 4 0,-4-7 0,-1 1 0,0-1 0,1 1 0,-1-1 0,0 1 0,1-1 0,-1 1 0,0 0 0,0-1 0,0 1 0,1-1 0,-1 1 0,0 0 0,0-1 0,0 1 0,0-1 0,0 1 0,0 0 0,0-1 0,-1 1 0,1-1 0,0 1 0,0 0 0,-1 0 0,0 0 0,0 0 0,1-1 0,-1 1 0,0-1 0,-1 1 0,1-1 0,0 1 0,0-1 0,0 1 0,0-1 0,0 0 0,0 0 0,0 1 0,-1-1 0,1 0 0,0 0 0,0 0 0,-2-1 0,-7 1-114,7-1 145,-1 1 0,0 0 0,0 0 0,0 0 0,1 1 0,-1-1 0,-4 2 0,7-1-42,1-1 0,-1 0-1,1 0 1,0 0 0,-1 1-1,1-1 1,0 0 0,-1 0 0,1 1-1,0-1 1,-1 0 0,1 1 0,0-1-1,0 1 1,-1-1 0,1 0 0,0 1-1,0-1 1,0 1 0,-1-1 0,1 0-1,0 1 1,0-1 0,0 1 0,0 0-1,8 18-1194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4.056"/>
    </inkml:context>
    <inkml:brush xml:id="br0">
      <inkml:brushProperty name="width" value="0.05" units="cm"/>
      <inkml:brushProperty name="height" value="0.05" units="cm"/>
      <inkml:brushProperty name="color" value="#FFFFFF"/>
    </inkml:brush>
  </inkml:definitions>
  <inkml:trace contextRef="#ctx0" brushRef="#br0">17 10 24575,'-15'-8'0,"13"6"0,11 7 0,-5-3 10,1 0-1,-1 0 1,1-1-1,-1 0 1,1 1 0,0-2-1,-1 1 1,1 0-1,0-1 1,0 0-1,-1 0 1,10-2-1,-7 1-306,0 1-1,1 0 0,-1 0 0,10 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7:01.75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5:15:39.625"/>
    </inkml:context>
    <inkml:brush xml:id="br0">
      <inkml:brushProperty name="width" value="0.05" units="cm"/>
      <inkml:brushProperty name="height" value="0.05" units="cm"/>
      <inkml:brushProperty name="color" value="#FFFFFF"/>
    </inkml:brush>
  </inkml:definitions>
  <inkml:trace contextRef="#ctx0" brushRef="#br0">613 162 24575,'-427'0'0,"419"0"0,3 1 0,1-1 0,-1 0 0,1 0 0,-1 0 0,1 0 0,-1-1 0,1 0 0,-1 0 0,1 0 0,0 0 0,-1-1 0,1 0 0,0 0 0,0 0 0,-5-3 0,9 5 0,-1-1 0,1 1 0,0-1 0,-1 1 0,1 0 0,-1-1 0,1 1 0,0-1 0,-1 1 0,1-1 0,0 1 0,0-1 0,-1 0 0,1 1 0,0-1 0,0 1 0,0-1 0,0 1 0,0-1 0,0 0 0,0 1 0,0-1 0,0 1 0,0-1 0,0 0 0,0 1 0,0-1 0,1 0 0,14-11 0,30 1 0,-41 10 0,133-34 0,-33 7 0,-98 27 0,0 0 0,0 0 0,-1-1 0,1 0 0,0 0 0,-1 0 0,1 0 0,-1-1 0,6-3 0,-12 1 0,-8 2 0,-11 1 0,-221 1 0,113 3 0,120-2 0,4-1 0,1 1 0,-1 0 0,0 0 0,0 0 0,0 0 0,0 1 0,1-1 0,-1 1 0,0 0 0,1 0 0,-1 1 0,0-1 0,-6 5 0,10-6 0,0 0 0,0 1 0,0-1 0,0 0 0,0 1 0,0-1 0,0 1 0,0-1 0,0 0 0,0 1 0,0-1 0,0 0 0,1 1 0,-1-1 0,0 1 0,0-1 0,0 0 0,0 1 0,1-1 0,-1 0 0,0 0 0,0 1 0,1-1 0,-1 0 0,0 1 0,0-1 0,1 0 0,-1 0 0,0 0 0,1 1 0,-1-1 0,0 0 0,1 0 0,-1 0 0,1 0 0,-1 0 0,0 1 0,1-1 0,-1 0 0,0 0 0,1 0 0,-1 0 0,1 0 0,-1 0 0,0 0 0,1-1 0,21 6 0,37-4 0,14 2 0,-68-3 0,0 1 0,0 0 0,0 0 0,0 1 0,0 0 0,0-1 0,0 1 0,-1 1 0,1-1 0,-1 1 0,5 3 0,-8-5 0,0 0 0,1 0 0,-1 0 0,0 0 0,0 0 0,0 0 0,0 1 0,0-1 0,0 0 0,0 1 0,0-1 0,-1 1 0,1-1 0,0 1 0,-1-1 0,1 1 0,-1-1 0,0 1 0,1 1 0,-1-1 0,-1-1 0,1 0 0,0 0 0,-1 0 0,1 0 0,-1 0 0,1 0 0,-1 1 0,0-1 0,1 0 0,-1 0 0,0-1 0,0 1 0,1 0 0,-1 0 0,0 0 0,0 0 0,0-1 0,-2 2 0,-3 1 0,0 0 0,0-1 0,0 1 0,0-1 0,-1-1 0,1 1 0,-13 0 0,-127-1 0,331-3 0,-184 2 0,-1-1 0,1 1 0,-1 0 0,1-1 0,-1 1 0,0 0 0,1-1 0,-1 1 0,1-1 0,-1 1 0,0-1 0,1 1 0,-1-1 0,0 1 0,0-1 0,1 1 0,-1-1 0,0 1 0,0-1 0,0 1 0,0-1 0,0 0 0,0 1 0,0-1 0,0 1 0,0-1 0,0 0 0,0 1 0,0-1 0,0 1 0,0-1 0,0 1 0,-1-1 0,1 0 0,0 1 0,0-1 0,-1 0 0,-9-32 0,7 27 0,1 1 0,0 1 0,0 0 0,0 0 0,-1 0 0,0 1 0,0-1 0,0 1 0,0-1 0,0 1 0,-1 0 0,1 0 0,-1 1 0,0-1 0,0 1 0,0-1 0,0 1 0,0 0 0,-1 1 0,-4-2 0,7 2 0,-1 0 0,0 1 0,1-1 0,-1 0 0,0 1 0,0 0 0,1 0 0,-1 0 0,0 0 0,0 0 0,1 0 0,-1 1 0,0-1 0,1 1 0,-1 0 0,0 0 0,1 0 0,-1 0 0,1 0 0,0 1 0,-1-1 0,1 1 0,0-1 0,0 1 0,0 0 0,0 0 0,0 0 0,0 0 0,0 0 0,1 1 0,-1-1 0,-1 4 0,0 2 0,0 0 0,1 0 0,0 0 0,0 0 0,0 15 0,2-19 0,-1 0 0,1-1 0,0 1 0,0-1 0,1 1 0,-1 0 0,1-1 0,0 1 0,0-1 0,0 1 0,0-1 0,0 0 0,1 0 0,0 1 0,2 3 0,-4-7 0,0 0 0,0 0 0,1 0 0,-1 0 0,0 1 0,0-1 0,0 0 0,0 0 0,0 0 0,1 0 0,-1 0 0,0 0 0,0 0 0,0 1 0,1-1 0,-1 0 0,0 0 0,0 0 0,1 0 0,-1 0 0,0 0 0,0 0 0,0 0 0,1 0 0,-1 0 0,0 0 0,0 0 0,0 0 0,1 0 0,-1-1 0,0 1 0,0 0 0,0 0 0,1 0 0,-1 0 0,0 0 0,0 0 0,0 0 0,0-1 0,1 1 0,-1 0 0,6-12 0,1-17 0,-7 28 0,2 2 0,0 1 0,0-1 0,0 1 0,0-1 0,0 1 0,0-1 0,0 0 0,1 0 0,-1 0 0,0 0 0,1-1 0,-1 1 0,0-1 0,1 1 0,-1-1 0,1 0 0,-1 0 0,1 0 0,-1 0 0,1 0 0,-1-1 0,4 0 0,44-30 0,-49 31 0,0 0 0,-1 0 0,1 0 0,-1 0 0,1 0 0,-1 0 0,1 0 0,-1 0 0,1 0 0,-1 0 0,1 0 0,0 0 0,-1 1 0,1-1 0,-1 0 0,1 0 0,-1 0 0,1 1 0,-1-1 0,1 0 0,-1 1 0,0-1 0,1 0 0,-1 1 0,1-1 0,-1 1 0,0-1 0,1 0 0,-1 1 0,0-1 0,1 1 0,-1-1 0,0 1 0,0-1 0,0 1 0,1-1 0,-1 1 0,0 0 0,0-1 0,0 1 0,0-1 0,0 1 0,0-1 0,0 2 0,2 30 0,-2-28 0,-1 37 0,0-37 0,-1-25 0,-6 13 0,-2-1 0,8 3 0,-4-10 0,3 14 0,1 9 0,2 0 0,0 0 0,0-1 0,1 1 0,0-1 0,0 1 0,1-1 0,3 12 0,-5-17 0,1 0 0,-1 0 0,1 0 0,-1 0 0,1 0 0,0 0 0,-1 0 0,1 0 0,0 0 0,0 0 0,-1-1 0,1 1 0,0 0 0,0-1 0,0 1 0,0 0 0,0-1 0,0 1 0,0-1 0,2 1 0,-1-1 0,0 0 0,-1 0 0,1-1 0,0 1 0,-1 0 0,1-1 0,0 0 0,-1 1 0,1-1 0,-1 0 0,1 0 0,-1 1 0,0-1 0,1 0 0,-1-1 0,0 1 0,0 0 0,1 0 0,0-2 0,12-15 0,7-8 0,-20 25 0,0 0 0,0 1 0,0-1 0,0 0 0,1 1 0,-1-1 0,0 1 0,0 0 0,0-1 0,0 1 0,1 0 0,-1 0 0,0-1 0,0 1 0,1 0 0,-1 0 0,0 1 0,0-1 0,1 0 0,-1 0 0,0 1 0,0-1 0,0 0 0,2 2 0,-1-1 0,0 0 0,0 0 0,1-1 0,-1 1 0,0 0 0,0-1 0,1 1 0,-1-1 0,0 0 0,0 0 0,1 0 0,-1 0 0,0 0 0,1 0 0,-1-1 0,0 1 0,0-1 0,1 0 0,-1 1 0,0-1 0,0 0 0,0 0 0,0 0 0,0-1 0,3-1 0,0-2 0,0-1 0,0 0 0,0 0 0,-1 0 0,0-1 0,4-7 0,5-7 0,-13 21 0,0 0 0,0 1 0,0-1 0,0 0 0,0 0 0,0 1 0,0-1 0,0 0 0,0 0 0,0 0 0,0 1 0,0-1 0,0 0 0,0 0 0,0 0 0,0 1 0,0-1 0,1 0 0,-1 0 0,0 0 0,0 0 0,0 1 0,0-1 0,0 0 0,1 0 0,-1 0 0,0 0 0,0 0 0,0 0 0,1 1 0,-1-1 0,0 0 0,0 0 0,0 0 0,1 0 0,-1 0 0,0 0 0,0 0 0,0 0 0,1 0 0,-1 0 0,0 0 0,0 0 0,0 0 0,1 0 0,-1 0 0,0 0 0,0 0 0,1 0 0,-1 0 0,0-1 0,0 1 0,0 0 0,0 0 0,1 0 0,-1 0 0,0 0 0,0 0 0,0-1 0,0 1 0,1 0 0,-1 0 0,0 0 0,0 0 0,0-1 0,0 1 0,0 0 0,4 28 0,-4-5 0,-2-35 0,9-10 0,-5 18 0,-6 13 0,-2 4 0,0-1 0,1 1 0,-5 19 0,10-32 0,0 1 0,0-1 0,0 1 0,0 0 0,0-1 0,0 1 0,0-1 0,0 1 0,0-1 0,-1 1 0,1-1 0,0 1 0,0-1 0,0 1 0,-1-1 0,1 1 0,0-1 0,-1 1 0,1-1 0,-1 1 0,1-1 0,0 0 0,-1 1 0,1-1 0,-1 0 0,0 1 0,-3-16 0,3-41 0,1 49 0,0-3 0,0 0 0,0-1 0,-1 1 0,0 0 0,-2-13 0,2 22 0,1 0 0,0 0 0,0-1 0,-1 1 0,1 0 0,-1 0 0,1 0 0,-1-1 0,1 1 0,-1 0 0,0 0 0,1 0 0,-1 0 0,0 0 0,0 0 0,0 0 0,0 0 0,0 1 0,0-1 0,0 0 0,0 0 0,0 1 0,0-1 0,-1 1 0,1-1 0,0 1 0,0-1 0,-1 1 0,1 0 0,0 0 0,0 0 0,-1 0 0,1-1 0,0 2 0,-1-1 0,1 0 0,0 0 0,0 0 0,-1 1 0,1-1 0,-2 1 0,-5 2 0,1 1 0,0 0 0,0 0 0,0 0 0,0 1 0,1 0 0,-9 9 0,-41 48 0,29-32 0,-3 12 0,34-46 0,0 0 0,0 0 0,0-1 0,-1 0 0,1 0 0,-1 0 0,0 0 0,4-11 0,16-50 0,-16 43 0,5-8-1365,-1 7-5461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21.906"/>
    </inkml:context>
    <inkml:brush xml:id="br0">
      <inkml:brushProperty name="width" value="0.05" units="cm"/>
      <inkml:brushProperty name="height" value="0.05" units="cm"/>
      <inkml:brushProperty name="color" value="#FFFFFF"/>
    </inkml:brush>
  </inkml:definitions>
  <inkml:trace contextRef="#ctx0" brushRef="#br0">114 5 24575,'-4'3'0,"1"1"0,-1-1 0,0 0 0,0 0 0,-1-1 0,1 1 0,0-1 0,-1 0 0,-6 2 0,-18 3 0,28-7 0,1 0 0,-1 0 0,1 0 0,0 1 0,-1-1 0,1 0 0,0 0 0,-1 0 0,1 0 0,-1 0 0,1 0 0,-1 1 0,1-1 0,0 0 0,-1 0 0,1 0 0,-1-1 0,1 1 0,-1 0 0,1 0 0,0 0 0,-1 0 0,1 0 0,-1 0 0,1-1 0,0 1 0,-1 0 0,1 0 0,0 0 0,-1-1 0,1 1 0,-1-1 0,6-2 0,-1-1 0,1 1 0,0 0 0,0 1 0,7-4 0,21-12 0,-50 27 0,-9 6 0,18-5 0,-8 10 0,16-20 0,0 1 0,-1-1 0,1 1 0,0-1 0,-1 0 0,1 1 0,0-1 0,-1 0 0,1 1 0,-1-1 0,1 0 0,0 1 0,-1-1 0,1 0 0,-1 0 0,1 1 0,-1-1 0,1 0 0,-1 0 0,1 0 0,-1 0 0,1 0 0,-1 1 0,1-1 0,-1 0 0,1 0 0,-1-1 0,0 1 0,0-1 0,0 1 0,0-1 0,0 0 0,0 0 0,0 0 0,0 0 0,1 0 0,-1 0 0,0 0 0,1 0 0,-1 0 0,1 0 0,-1-1 0,1 1 0,0 0 0,0 0 0,-1 0 0,1-1 0,0 1 0,0 0 0,0 0 0,0-1 0,0 1 0,0 0 0,1 0 0,-1-1 0,0 1 0,1 0 0,-1 0 0,0 0 0,1 0 0,0 0 0,-1 0 0,1-1 0,0 1 0,-1 0 0,1 1 0,0-1 0,0 0 0,0 0 0,0 0 0,0 0 0,0 1 0,0-1 0,0 0 0,0 1 0,0-1 0,0 1 0,3-1 0,-4 1 0,1 0 0,0 0 0,-1 0 0,1 0 0,0 0 0,-1 0 0,1 0 0,0 0 0,-1 0 0,1 1 0,0-1 0,-1 0 0,1 0 0,-1 1 0,1-1 0,-1 1 0,1-1 0,0 0 0,-1 1 0,1-1 0,-1 1 0,0-1 0,1 1 0,-1-1 0,1 1 0,-1 0 0,0-1 0,0 1 0,1-1 0,-1 1 0,0 0 0,0-1 0,1 1 0,-1 0 0,0-1 0,0 1 0,0 0 0,0 0 0,-3 34 0,1-15 0,3 33 0,-24-89 0,22 35 0,1 1 0,-1 0 0,1-1 0,0 1 0,-1-1 0,1 1 0,-1-1 0,1 0 0,0 1 0,0-1 0,-1 1 0,1-1 0,0 0 0,0 1 0,0-1 0,-1 1 0,1-1 0,0 0 0,0 1 0,0-1 0,0 0 0,0 1 0,0-1 0,1 0 0,-1 1 0,0-1 0,0 0 0,1 0 0,18-1 0,-10 3 0,48-1-1365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6:22.049"/>
    </inkml:context>
    <inkml:brush xml:id="br0">
      <inkml:brushProperty name="width" value="0.05" units="cm"/>
      <inkml:brushProperty name="height" value="0.05" units="cm"/>
      <inkml:brushProperty name="color" value="#FFFFFF"/>
    </inkml:brush>
  </inkml:definitions>
  <inkml:trace contextRef="#ctx0" brushRef="#br0">0 0 24575,'6'0'0,"0"0"0,-1 0 0,1 1 0,0 0 0,-1 0 0,1 0 0,-1 0 0,1 1 0,-1 0 0,1 0 0,6 4 0,-1 0 0,-9-5 0,1 1 0,-1-1 0,1 0 0,-1 1 0,0-1 0,0 1 0,0 0 0,0-1 0,3 4 0,-4-3 0,-1-1 0,1 1 0,-1-1 0,1 1 0,-1-1 0,1 1 0,-1 0 0,0-1 0,0 1 0,0 0 0,0-1 0,0 1 0,0-1 0,-1 1 0,1 0 0,0-1 0,-1 1 0,1-1 0,-1 1 0,-1 1 0,1-1 0,1-1 0,-1 0 0,0 1 0,0-1 0,0 0 0,0 0 0,0 0 0,0 0 0,0 0 0,0 0 0,0 0 0,0 0 0,-1 0 0,1-1 0,0 1 0,0 0 0,-1-1 0,1 1 0,-1-1 0,1 0 0,-1 1 0,1-1 0,0 0 0,-1 0 0,1 0 0,-1 0 0,1 0 0,-1 0 0,1 0 0,-1 0 0,1-1 0,-1 1 0,1-1 0,0 1 0,-1-1 0,1 1 0,0-1 0,-1 0 0,1 0 0,0 1 0,0-1 0,0 0 0,-1 0 0,1 0 0,0 0 0,1-1 0,-1 1 0,0 0 0,0 0 0,0-1 0,1 1 0,-1 0 0,0-2 0,-7-10 0,8 13 0,0 0 0,0-1 0,-1 1 0,1 0 0,0 0 0,0 0 0,-1-1 0,1 1 0,0 0 0,0 0 0,-1 0 0,1-1 0,0 1 0,-1 0 0,1 0 0,0 0 0,-1 0 0,1 0 0,0 0 0,-1 0 0,1 0 0,0 0 0,-1 0 0,1 0 0,0 0 0,-1 0 0,1 0 0,0 0 0,-1 0 0,1 0 0,0 0 0,-1 1 0,1-1 0,0 0 0,0 0 0,-1 0 0,1 0 0,0 1 0,-1-1 0,1 1 0,2 1 0,1-1 0,-1 1 0,1 0 0,0-1 0,-1 1 0,1-1 0,0 0 0,0 0 0,3 1 0,-1 0 0,-2 0 0,1 0 0,-1 0 0,1 1 0,-1-1 0,0 1 0,0 0 0,0 0 0,0 0 0,2 4 0,-4-7 0,-1 1 0,0-1 0,1 1 0,-1-1 0,0 1 0,1-1 0,-1 1 0,0 0 0,0-1 0,0 1 0,1-1 0,-1 1 0,0 0 0,0-1 0,0 1 0,0-1 0,0 1 0,0 0 0,0-1 0,-1 1 0,1-1 0,0 1 0,0 0 0,-1 0 0,0 0 0,0 0 0,1-1 0,-1 1 0,0-1 0,-1 1 0,1-1 0,0 1 0,0-1 0,0 1 0,0-1 0,0 0 0,0 0 0,0 1 0,-1-1 0,1 0 0,0 0 0,0 0 0,-2-1 0,-7 1-114,7-1 145,-1 1 0,0 0 0,0 0 0,0 0 0,1 1 0,-1-1 0,-4 2 0,7-1-42,1-1 0,-1 0-1,1 0 1,0 0 0,-1 1-1,1-1 1,0 0 0,-1 0 0,1 1-1,0-1 1,-1 0 0,1 1 0,0-1-1,0 1 1,-1-1 0,1 0 0,0 1-1,0-1 1,0 1 0,-1-1 0,1 0-1,0 1 1,0-1 0,0 1 0,0 0-1,8 18-1194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7:01.75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6"/>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1"/>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2"/>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3"/>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1.201"/>
    </inkml:context>
    <inkml:brush xml:id="br0">
      <inkml:brushProperty name="width" value="0.05" units="cm"/>
      <inkml:brushProperty name="height" value="0.05" units="cm"/>
    </inkml:brush>
  </inkml:definitions>
  <inkml:trace contextRef="#ctx0" brushRef="#br0">1 60 24575,'0'-2'4,"0"0"-1,0 0 1,0 0 0,0 0-1,1 0 1,-1 0 0,1 0-1,-1 0 1,1 1-1,0-1 1,-1 0 0,1 0-1,0 1 1,0-1 0,0 0-1,1 1 1,-1-1-1,0 1 1,1-1 0,-1 1-1,3-2 1,0 0-106,1 1 0,0-1 0,1 1 0,-1 0 0,10-2 0,-2 1-731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4.468"/>
    </inkml:context>
    <inkml:brush xml:id="br0">
      <inkml:brushProperty name="width" value="0.05" units="cm"/>
      <inkml:brushProperty name="height" value="0.05" units="cm"/>
    </inkml:brush>
  </inkml:definitions>
  <inkml:trace contextRef="#ctx0" brushRef="#br0">281 66 24575,'-5'-3'0,"1"1"0,-1-1 0,0 0 0,1 0 0,0-1 0,-1 1 0,1-1 0,1 0 0,-6-6 0,3 4 0,4 4 0,-1 0 0,0 0 0,1 0 0,-1 0 0,0 0 0,0 1 0,0 0 0,0-1 0,0 1 0,0 0 0,-1 0 0,1 1 0,0-1 0,0 1 0,-1-1 0,1 1 0,0 0 0,-1 1 0,-4 0 0,-10-1 0,-124 0-1365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0.54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4.056"/>
    </inkml:context>
    <inkml:brush xml:id="br0">
      <inkml:brushProperty name="width" value="0.05" units="cm"/>
      <inkml:brushProperty name="height" value="0.05" units="cm"/>
      <inkml:brushProperty name="color" value="#FFFFFF"/>
    </inkml:brush>
  </inkml:definitions>
  <inkml:trace contextRef="#ctx0" brushRef="#br0">17 10 24575,'-15'-8'0,"13"6"0,11 7 0,-5-3 10,1 0-1,-1 0 1,1-1-1,-1 0 1,1 1 0,0-2-1,-1 1 1,1 0-1,0-1 1,0 0-1,-1 0 1,10-2-1,-7 1-306,0 1-1,1 0 0,-1 0 0,10 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21.906"/>
    </inkml:context>
    <inkml:brush xml:id="br0">
      <inkml:brushProperty name="width" value="0.05" units="cm"/>
      <inkml:brushProperty name="height" value="0.05" units="cm"/>
      <inkml:brushProperty name="color" value="#FFFFFF"/>
    </inkml:brush>
  </inkml:definitions>
  <inkml:trace contextRef="#ctx0" brushRef="#br0">114 5 24575,'-4'3'0,"1"1"0,-1-1 0,0 0 0,0 0 0,-1-1 0,1 1 0,0-1 0,-1 0 0,-6 2 0,-18 3 0,28-7 0,1 0 0,-1 0 0,1 0 0,0 1 0,-1-1 0,1 0 0,0 0 0,-1 0 0,1 0 0,-1 0 0,1 0 0,-1 1 0,1-1 0,0 0 0,-1 0 0,1 0 0,-1-1 0,1 1 0,-1 0 0,1 0 0,0 0 0,-1 0 0,1 0 0,-1 0 0,1-1 0,0 1 0,-1 0 0,1 0 0,0 0 0,-1-1 0,1 1 0,-1-1 0,6-2 0,-1-1 0,1 1 0,0 0 0,0 1 0,7-4 0,21-12 0,-50 27 0,-9 6 0,18-5 0,-8 10 0,16-20 0,0 1 0,-1-1 0,1 1 0,0-1 0,-1 0 0,1 1 0,0-1 0,-1 0 0,1 1 0,-1-1 0,1 0 0,0 1 0,-1-1 0,1 0 0,-1 0 0,1 1 0,-1-1 0,1 0 0,-1 0 0,1 0 0,-1 0 0,1 0 0,-1 1 0,1-1 0,-1 0 0,1 0 0,-1-1 0,0 1 0,0-1 0,0 1 0,0-1 0,0 0 0,0 0 0,0 0 0,0 0 0,1 0 0,-1 0 0,0 0 0,1 0 0,-1 0 0,1 0 0,-1-1 0,1 1 0,0 0 0,0 0 0,-1 0 0,1-1 0,0 1 0,0 0 0,0 0 0,0-1 0,0 1 0,0 0 0,1 0 0,-1-1 0,0 1 0,1 0 0,-1 0 0,0 0 0,1 0 0,0 0 0,-1 0 0,1-1 0,0 1 0,-1 0 0,1 1 0,0-1 0,0 0 0,0 0 0,0 0 0,0 0 0,0 1 0,0-1 0,0 0 0,0 1 0,0-1 0,0 1 0,3-1 0,-4 1 0,1 0 0,0 0 0,-1 0 0,1 0 0,0 0 0,-1 0 0,1 0 0,0 0 0,-1 0 0,1 1 0,0-1 0,-1 0 0,1 0 0,-1 1 0,1-1 0,-1 1 0,1-1 0,0 0 0,-1 1 0,1-1 0,-1 1 0,0-1 0,1 1 0,-1-1 0,1 1 0,-1 0 0,0-1 0,0 1 0,1-1 0,-1 1 0,0 0 0,0-1 0,1 1 0,-1 0 0,0-1 0,0 1 0,0 0 0,0 0 0,-3 34 0,1-15 0,3 33 0,-24-89 0,22 35 0,1 1 0,-1 0 0,1-1 0,0 1 0,-1-1 0,1 1 0,-1-1 0,1 0 0,0 1 0,0-1 0,-1 1 0,1-1 0,0 0 0,0 1 0,0-1 0,-1 1 0,1-1 0,0 0 0,0 1 0,0-1 0,0 0 0,0 1 0,0-1 0,1 0 0,-1 1 0,0-1 0,0 0 0,1 0 0,18-1 0,-10 3 0,48-1-1365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6:22.049"/>
    </inkml:context>
    <inkml:brush xml:id="br0">
      <inkml:brushProperty name="width" value="0.05" units="cm"/>
      <inkml:brushProperty name="height" value="0.05" units="cm"/>
      <inkml:brushProperty name="color" value="#FFFFFF"/>
    </inkml:brush>
  </inkml:definitions>
  <inkml:trace contextRef="#ctx0" brushRef="#br0">0 0 24575,'6'0'0,"0"0"0,-1 0 0,1 1 0,0 0 0,-1 0 0,1 0 0,-1 0 0,1 1 0,-1 0 0,1 0 0,6 4 0,-1 0 0,-9-5 0,1 1 0,-1-1 0,1 0 0,-1 1 0,0-1 0,0 1 0,0 0 0,0-1 0,3 4 0,-4-3 0,-1-1 0,1 1 0,-1-1 0,1 1 0,-1-1 0,1 1 0,-1 0 0,0-1 0,0 1 0,0 0 0,0-1 0,0 1 0,0-1 0,-1 1 0,1 0 0,0-1 0,-1 1 0,1-1 0,-1 1 0,-1 1 0,1-1 0,1-1 0,-1 0 0,0 1 0,0-1 0,0 0 0,0 0 0,0 0 0,0 0 0,0 0 0,0 0 0,0 0 0,0 0 0,-1 0 0,1-1 0,0 1 0,0 0 0,-1-1 0,1 1 0,-1-1 0,1 0 0,-1 1 0,1-1 0,0 0 0,-1 0 0,1 0 0,-1 0 0,1 0 0,-1 0 0,1 0 0,-1 0 0,1-1 0,-1 1 0,1-1 0,0 1 0,-1-1 0,1 1 0,0-1 0,-1 0 0,1 0 0,0 1 0,0-1 0,0 0 0,-1 0 0,1 0 0,0 0 0,1-1 0,-1 1 0,0 0 0,0 0 0,0-1 0,1 1 0,-1 0 0,0-2 0,-7-10 0,8 13 0,0 0 0,0-1 0,-1 1 0,1 0 0,0 0 0,0 0 0,-1-1 0,1 1 0,0 0 0,0 0 0,-1 0 0,1-1 0,0 1 0,-1 0 0,1 0 0,0 0 0,-1 0 0,1 0 0,0 0 0,-1 0 0,1 0 0,0 0 0,-1 0 0,1 0 0,0 0 0,-1 0 0,1 0 0,0 0 0,-1 0 0,1 0 0,0 0 0,-1 1 0,1-1 0,0 0 0,0 0 0,-1 0 0,1 0 0,0 1 0,-1-1 0,1 1 0,2 1 0,1-1 0,-1 1 0,1 0 0,0-1 0,-1 1 0,1-1 0,0 0 0,0 0 0,3 1 0,-1 0 0,-2 0 0,1 0 0,-1 0 0,1 1 0,-1-1 0,0 1 0,0 0 0,0 0 0,0 0 0,2 4 0,-4-7 0,-1 1 0,0-1 0,1 1 0,-1-1 0,0 1 0,1-1 0,-1 1 0,0 0 0,0-1 0,0 1 0,1-1 0,-1 1 0,0 0 0,0-1 0,0 1 0,0-1 0,0 1 0,0 0 0,0-1 0,-1 1 0,1-1 0,0 1 0,0 0 0,-1 0 0,0 0 0,0 0 0,1-1 0,-1 1 0,0-1 0,-1 1 0,1-1 0,0 1 0,0-1 0,0 1 0,0-1 0,0 0 0,0 0 0,0 1 0,-1-1 0,1 0 0,0 0 0,0 0 0,-2-1 0,-7 1-114,7-1 145,-1 1 0,0 0 0,0 0 0,0 0 0,1 1 0,-1-1 0,-4 2 0,7-1-42,1-1 0,-1 0-1,1 0 1,0 0 0,-1 1-1,1-1 1,0 0 0,-1 0 0,1 1-1,0-1 1,-1 0 0,1 1 0,0-1-1,0 1 1,-1-1 0,1 0 0,0 1-1,0-1 1,0 1 0,-1-1 0,1 0-1,0 1 1,0-1 0,0 1 0,0 0-1,8 18-1194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7:01.75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6"/>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1"/>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2"/>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3"/>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1.201"/>
    </inkml:context>
    <inkml:brush xml:id="br0">
      <inkml:brushProperty name="width" value="0.05" units="cm"/>
      <inkml:brushProperty name="height" value="0.05" units="cm"/>
    </inkml:brush>
  </inkml:definitions>
  <inkml:trace contextRef="#ctx0" brushRef="#br0">1 60 24575,'0'-2'4,"0"0"-1,0 0 1,0 0 0,0 0-1,1 0 1,-1 0 0,1 0-1,-1 0 1,1 1-1,0-1 1,-1 0 0,1 0-1,0 1 1,0-1 0,0 0-1,1 1 1,-1-1-1,0 1 1,1-1 0,-1 1-1,3-2 1,0 0-106,1 1 0,0-1 0,1 1 0,-1 0 0,10-2 0,-2 1-731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4.468"/>
    </inkml:context>
    <inkml:brush xml:id="br0">
      <inkml:brushProperty name="width" value="0.05" units="cm"/>
      <inkml:brushProperty name="height" value="0.05" units="cm"/>
    </inkml:brush>
  </inkml:definitions>
  <inkml:trace contextRef="#ctx0" brushRef="#br0">281 66 24575,'-5'-3'0,"1"1"0,-1-1 0,0 0 0,1 0 0,0-1 0,-1 1 0,1-1 0,1 0 0,-6-6 0,3 4 0,4 4 0,-1 0 0,0 0 0,1 0 0,-1 0 0,0 0 0,0 1 0,0 0 0,0-1 0,0 1 0,0 0 0,-1 0 0,1 1 0,0-1 0,0 1 0,-1-1 0,1 1 0,0 0 0,-1 1 0,-4 0 0,-10-1 0,-124 0-1365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0.54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4.056"/>
    </inkml:context>
    <inkml:brush xml:id="br0">
      <inkml:brushProperty name="width" value="0.05" units="cm"/>
      <inkml:brushProperty name="height" value="0.05" units="cm"/>
      <inkml:brushProperty name="color" value="#FFFFFF"/>
    </inkml:brush>
  </inkml:definitions>
  <inkml:trace contextRef="#ctx0" brushRef="#br0">17 10 24575,'-15'-8'0,"13"6"0,11 7 0,-5-3 10,1 0-1,-1 0 1,1-1-1,-1 0 1,1 1 0,0-2-1,-1 1 1,1 0-1,0-1 1,0 0-1,-1 0 1,10-2-1,-7 1-306,0 1-1,1 0 0,-1 0 0,10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21.906"/>
    </inkml:context>
    <inkml:brush xml:id="br0">
      <inkml:brushProperty name="width" value="0.05" units="cm"/>
      <inkml:brushProperty name="height" value="0.05" units="cm"/>
      <inkml:brushProperty name="color" value="#FFFFFF"/>
    </inkml:brush>
  </inkml:definitions>
  <inkml:trace contextRef="#ctx0" brushRef="#br0">114 5 24575,'-4'3'0,"1"1"0,-1-1 0,0 0 0,0 0 0,-1-1 0,1 1 0,0-1 0,-1 0 0,-6 2 0,-18 3 0,28-7 0,1 0 0,-1 0 0,1 0 0,0 1 0,-1-1 0,1 0 0,0 0 0,-1 0 0,1 0 0,-1 0 0,1 0 0,-1 1 0,1-1 0,0 0 0,-1 0 0,1 0 0,-1-1 0,1 1 0,-1 0 0,1 0 0,0 0 0,-1 0 0,1 0 0,-1 0 0,1-1 0,0 1 0,-1 0 0,1 0 0,0 0 0,-1-1 0,1 1 0,-1-1 0,6-2 0,-1-1 0,1 1 0,0 0 0,0 1 0,7-4 0,21-12 0,-50 27 0,-9 6 0,18-5 0,-8 10 0,16-20 0,0 1 0,-1-1 0,1 1 0,0-1 0,-1 0 0,1 1 0,0-1 0,-1 0 0,1 1 0,-1-1 0,1 0 0,0 1 0,-1-1 0,1 0 0,-1 0 0,1 1 0,-1-1 0,1 0 0,-1 0 0,1 0 0,-1 0 0,1 0 0,-1 1 0,1-1 0,-1 0 0,1 0 0,-1-1 0,0 1 0,0-1 0,0 1 0,0-1 0,0 0 0,0 0 0,0 0 0,0 0 0,1 0 0,-1 0 0,0 0 0,1 0 0,-1 0 0,1 0 0,-1-1 0,1 1 0,0 0 0,0 0 0,-1 0 0,1-1 0,0 1 0,0 0 0,0 0 0,0-1 0,0 1 0,0 0 0,1 0 0,-1-1 0,0 1 0,1 0 0,-1 0 0,0 0 0,1 0 0,0 0 0,-1 0 0,1-1 0,0 1 0,-1 0 0,1 1 0,0-1 0,0 0 0,0 0 0,0 0 0,0 0 0,0 1 0,0-1 0,0 0 0,0 1 0,0-1 0,0 1 0,3-1 0,-4 1 0,1 0 0,0 0 0,-1 0 0,1 0 0,0 0 0,-1 0 0,1 0 0,0 0 0,-1 0 0,1 1 0,0-1 0,-1 0 0,1 0 0,-1 1 0,1-1 0,-1 1 0,1-1 0,0 0 0,-1 1 0,1-1 0,-1 1 0,0-1 0,1 1 0,-1-1 0,1 1 0,-1 0 0,0-1 0,0 1 0,1-1 0,-1 1 0,0 0 0,0-1 0,1 1 0,-1 0 0,0-1 0,0 1 0,0 0 0,0 0 0,-3 34 0,1-15 0,3 33 0,-24-89 0,22 35 0,1 1 0,-1 0 0,1-1 0,0 1 0,-1-1 0,1 1 0,-1-1 0,1 0 0,0 1 0,0-1 0,-1 1 0,1-1 0,0 0 0,0 1 0,0-1 0,-1 1 0,1-1 0,0 0 0,0 1 0,0-1 0,0 0 0,0 1 0,0-1 0,1 0 0,-1 1 0,0-1 0,0 0 0,1 0 0,18-1 0,-10 3 0,48-1-1365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6:22.049"/>
    </inkml:context>
    <inkml:brush xml:id="br0">
      <inkml:brushProperty name="width" value="0.05" units="cm"/>
      <inkml:brushProperty name="height" value="0.05" units="cm"/>
      <inkml:brushProperty name="color" value="#FFFFFF"/>
    </inkml:brush>
  </inkml:definitions>
  <inkml:trace contextRef="#ctx0" brushRef="#br0">0 0 24575,'6'0'0,"0"0"0,-1 0 0,1 1 0,0 0 0,-1 0 0,1 0 0,-1 0 0,1 1 0,-1 0 0,1 0 0,6 4 0,-1 0 0,-9-5 0,1 1 0,-1-1 0,1 0 0,-1 1 0,0-1 0,0 1 0,0 0 0,0-1 0,3 4 0,-4-3 0,-1-1 0,1 1 0,-1-1 0,1 1 0,-1-1 0,1 1 0,-1 0 0,0-1 0,0 1 0,0 0 0,0-1 0,0 1 0,0-1 0,-1 1 0,1 0 0,0-1 0,-1 1 0,1-1 0,-1 1 0,-1 1 0,1-1 0,1-1 0,-1 0 0,0 1 0,0-1 0,0 0 0,0 0 0,0 0 0,0 0 0,0 0 0,0 0 0,0 0 0,0 0 0,-1 0 0,1-1 0,0 1 0,0 0 0,-1-1 0,1 1 0,-1-1 0,1 0 0,-1 1 0,1-1 0,0 0 0,-1 0 0,1 0 0,-1 0 0,1 0 0,-1 0 0,1 0 0,-1 0 0,1-1 0,-1 1 0,1-1 0,0 1 0,-1-1 0,1 1 0,0-1 0,-1 0 0,1 0 0,0 1 0,0-1 0,0 0 0,-1 0 0,1 0 0,0 0 0,1-1 0,-1 1 0,0 0 0,0 0 0,0-1 0,1 1 0,-1 0 0,0-2 0,-7-10 0,8 13 0,0 0 0,0-1 0,-1 1 0,1 0 0,0 0 0,0 0 0,-1-1 0,1 1 0,0 0 0,0 0 0,-1 0 0,1-1 0,0 1 0,-1 0 0,1 0 0,0 0 0,-1 0 0,1 0 0,0 0 0,-1 0 0,1 0 0,0 0 0,-1 0 0,1 0 0,0 0 0,-1 0 0,1 0 0,0 0 0,-1 0 0,1 0 0,0 0 0,-1 1 0,1-1 0,0 0 0,0 0 0,-1 0 0,1 0 0,0 1 0,-1-1 0,1 1 0,2 1 0,1-1 0,-1 1 0,1 0 0,0-1 0,-1 1 0,1-1 0,0 0 0,0 0 0,3 1 0,-1 0 0,-2 0 0,1 0 0,-1 0 0,1 1 0,-1-1 0,0 1 0,0 0 0,0 0 0,0 0 0,2 4 0,-4-7 0,-1 1 0,0-1 0,1 1 0,-1-1 0,0 1 0,1-1 0,-1 1 0,0 0 0,0-1 0,0 1 0,1-1 0,-1 1 0,0 0 0,0-1 0,0 1 0,0-1 0,0 1 0,0 0 0,0-1 0,-1 1 0,1-1 0,0 1 0,0 0 0,-1 0 0,0 0 0,0 0 0,1-1 0,-1 1 0,0-1 0,-1 1 0,1-1 0,0 1 0,0-1 0,0 1 0,0-1 0,0 0 0,0 0 0,0 1 0,-1-1 0,1 0 0,0 0 0,0 0 0,-2-1 0,-7 1-114,7-1 145,-1 1 0,0 0 0,0 0 0,0 0 0,1 1 0,-1-1 0,-4 2 0,7-1-42,1-1 0,-1 0-1,1 0 1,0 0 0,-1 1-1,1-1 1,0 0 0,-1 0 0,1 1-1,0-1 1,-1 0 0,1 1 0,0-1-1,0 1 1,-1-1 0,1 0 0,0 1-1,0-1 1,0 1 0,-1-1 0,1 0-1,0 1 1,0-1 0,0 1 0,0 0-1,8 18-1194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7:01.75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6"/>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1"/>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1"/>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2"/>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3"/>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1.201"/>
    </inkml:context>
    <inkml:brush xml:id="br0">
      <inkml:brushProperty name="width" value="0.05" units="cm"/>
      <inkml:brushProperty name="height" value="0.05" units="cm"/>
    </inkml:brush>
  </inkml:definitions>
  <inkml:trace contextRef="#ctx0" brushRef="#br0">1 60 24575,'0'-2'4,"0"0"-1,0 0 1,0 0 0,0 0-1,1 0 1,-1 0 0,1 0-1,-1 0 1,1 1-1,0-1 1,-1 0 0,1 0-1,0 1 1,0-1 0,0 0-1,1 1 1,-1-1-1,0 1 1,1-1 0,-1 1-1,3-2 1,0 0-106,1 1 0,0-1 0,1 1 0,-1 0 0,10-2 0,-2 1-731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4.468"/>
    </inkml:context>
    <inkml:brush xml:id="br0">
      <inkml:brushProperty name="width" value="0.05" units="cm"/>
      <inkml:brushProperty name="height" value="0.05" units="cm"/>
    </inkml:brush>
  </inkml:definitions>
  <inkml:trace contextRef="#ctx0" brushRef="#br0">281 66 24575,'-5'-3'0,"1"1"0,-1-1 0,0 0 0,1 0 0,0-1 0,-1 1 0,1-1 0,1 0 0,-6-6 0,3 4 0,4 4 0,-1 0 0,0 0 0,1 0 0,-1 0 0,0 0 0,0 1 0,0 0 0,0-1 0,0 1 0,0 0 0,-1 0 0,1 1 0,0-1 0,0 1 0,-1-1 0,1 1 0,0 0 0,-1 1 0,-4 0 0,-10-1 0,-124 0-1365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0.54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4.056"/>
    </inkml:context>
    <inkml:brush xml:id="br0">
      <inkml:brushProperty name="width" value="0.05" units="cm"/>
      <inkml:brushProperty name="height" value="0.05" units="cm"/>
      <inkml:brushProperty name="color" value="#FFFFFF"/>
    </inkml:brush>
  </inkml:definitions>
  <inkml:trace contextRef="#ctx0" brushRef="#br0">17 10 24575,'-15'-8'0,"13"6"0,11 7 0,-5-3 10,1 0-1,-1 0 1,1-1-1,-1 0 1,1 1 0,0-2-1,-1 1 1,1 0-1,0-1 1,0 0-1,-1 0 1,10-2-1,-7 1-306,0 1-1,1 0 0,-1 0 0,10 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21.906"/>
    </inkml:context>
    <inkml:brush xml:id="br0">
      <inkml:brushProperty name="width" value="0.05" units="cm"/>
      <inkml:brushProperty name="height" value="0.05" units="cm"/>
      <inkml:brushProperty name="color" value="#FFFFFF"/>
    </inkml:brush>
  </inkml:definitions>
  <inkml:trace contextRef="#ctx0" brushRef="#br0">114 5 24575,'-4'3'0,"1"1"0,-1-1 0,0 0 0,0 0 0,-1-1 0,1 1 0,0-1 0,-1 0 0,-6 2 0,-18 3 0,28-7 0,1 0 0,-1 0 0,1 0 0,0 1 0,-1-1 0,1 0 0,0 0 0,-1 0 0,1 0 0,-1 0 0,1 0 0,-1 1 0,1-1 0,0 0 0,-1 0 0,1 0 0,-1-1 0,1 1 0,-1 0 0,1 0 0,0 0 0,-1 0 0,1 0 0,-1 0 0,1-1 0,0 1 0,-1 0 0,1 0 0,0 0 0,-1-1 0,1 1 0,-1-1 0,6-2 0,-1-1 0,1 1 0,0 0 0,0 1 0,7-4 0,21-12 0,-50 27 0,-9 6 0,18-5 0,-8 10 0,16-20 0,0 1 0,-1-1 0,1 1 0,0-1 0,-1 0 0,1 1 0,0-1 0,-1 0 0,1 1 0,-1-1 0,1 0 0,0 1 0,-1-1 0,1 0 0,-1 0 0,1 1 0,-1-1 0,1 0 0,-1 0 0,1 0 0,-1 0 0,1 0 0,-1 1 0,1-1 0,-1 0 0,1 0 0,-1-1 0,0 1 0,0-1 0,0 1 0,0-1 0,0 0 0,0 0 0,0 0 0,0 0 0,1 0 0,-1 0 0,0 0 0,1 0 0,-1 0 0,1 0 0,-1-1 0,1 1 0,0 0 0,0 0 0,-1 0 0,1-1 0,0 1 0,0 0 0,0 0 0,0-1 0,0 1 0,0 0 0,1 0 0,-1-1 0,0 1 0,1 0 0,-1 0 0,0 0 0,1 0 0,0 0 0,-1 0 0,1-1 0,0 1 0,-1 0 0,1 1 0,0-1 0,0 0 0,0 0 0,0 0 0,0 0 0,0 1 0,0-1 0,0 0 0,0 1 0,0-1 0,0 1 0,3-1 0,-4 1 0,1 0 0,0 0 0,-1 0 0,1 0 0,0 0 0,-1 0 0,1 0 0,0 0 0,-1 0 0,1 1 0,0-1 0,-1 0 0,1 0 0,-1 1 0,1-1 0,-1 1 0,1-1 0,0 0 0,-1 1 0,1-1 0,-1 1 0,0-1 0,1 1 0,-1-1 0,1 1 0,-1 0 0,0-1 0,0 1 0,1-1 0,-1 1 0,0 0 0,0-1 0,1 1 0,-1 0 0,0-1 0,0 1 0,0 0 0,0 0 0,-3 34 0,1-15 0,3 33 0,-24-89 0,22 35 0,1 1 0,-1 0 0,1-1 0,0 1 0,-1-1 0,1 1 0,-1-1 0,1 0 0,0 1 0,0-1 0,-1 1 0,1-1 0,0 0 0,0 1 0,0-1 0,-1 1 0,1-1 0,0 0 0,0 1 0,0-1 0,0 0 0,0 1 0,0-1 0,1 0 0,-1 1 0,0-1 0,0 0 0,1 0 0,18-1 0,-10 3 0,48-1-1365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6:22.049"/>
    </inkml:context>
    <inkml:brush xml:id="br0">
      <inkml:brushProperty name="width" value="0.05" units="cm"/>
      <inkml:brushProperty name="height" value="0.05" units="cm"/>
      <inkml:brushProperty name="color" value="#FFFFFF"/>
    </inkml:brush>
  </inkml:definitions>
  <inkml:trace contextRef="#ctx0" brushRef="#br0">0 0 24575,'6'0'0,"0"0"0,-1 0 0,1 1 0,0 0 0,-1 0 0,1 0 0,-1 0 0,1 1 0,-1 0 0,1 0 0,6 4 0,-1 0 0,-9-5 0,1 1 0,-1-1 0,1 0 0,-1 1 0,0-1 0,0 1 0,0 0 0,0-1 0,3 4 0,-4-3 0,-1-1 0,1 1 0,-1-1 0,1 1 0,-1-1 0,1 1 0,-1 0 0,0-1 0,0 1 0,0 0 0,0-1 0,0 1 0,0-1 0,-1 1 0,1 0 0,0-1 0,-1 1 0,1-1 0,-1 1 0,-1 1 0,1-1 0,1-1 0,-1 0 0,0 1 0,0-1 0,0 0 0,0 0 0,0 0 0,0 0 0,0 0 0,0 0 0,0 0 0,0 0 0,-1 0 0,1-1 0,0 1 0,0 0 0,-1-1 0,1 1 0,-1-1 0,1 0 0,-1 1 0,1-1 0,0 0 0,-1 0 0,1 0 0,-1 0 0,1 0 0,-1 0 0,1 0 0,-1 0 0,1-1 0,-1 1 0,1-1 0,0 1 0,-1-1 0,1 1 0,0-1 0,-1 0 0,1 0 0,0 1 0,0-1 0,0 0 0,-1 0 0,1 0 0,0 0 0,1-1 0,-1 1 0,0 0 0,0 0 0,0-1 0,1 1 0,-1 0 0,0-2 0,-7-10 0,8 13 0,0 0 0,0-1 0,-1 1 0,1 0 0,0 0 0,0 0 0,-1-1 0,1 1 0,0 0 0,0 0 0,-1 0 0,1-1 0,0 1 0,-1 0 0,1 0 0,0 0 0,-1 0 0,1 0 0,0 0 0,-1 0 0,1 0 0,0 0 0,-1 0 0,1 0 0,0 0 0,-1 0 0,1 0 0,0 0 0,-1 0 0,1 0 0,0 0 0,-1 1 0,1-1 0,0 0 0,0 0 0,-1 0 0,1 0 0,0 1 0,-1-1 0,1 1 0,2 1 0,1-1 0,-1 1 0,1 0 0,0-1 0,-1 1 0,1-1 0,0 0 0,0 0 0,3 1 0,-1 0 0,-2 0 0,1 0 0,-1 0 0,1 1 0,-1-1 0,0 1 0,0 0 0,0 0 0,0 0 0,2 4 0,-4-7 0,-1 1 0,0-1 0,1 1 0,-1-1 0,0 1 0,1-1 0,-1 1 0,0 0 0,0-1 0,0 1 0,1-1 0,-1 1 0,0 0 0,0-1 0,0 1 0,0-1 0,0 1 0,0 0 0,0-1 0,-1 1 0,1-1 0,0 1 0,0 0 0,-1 0 0,0 0 0,0 0 0,1-1 0,-1 1 0,0-1 0,-1 1 0,1-1 0,0 1 0,0-1 0,0 1 0,0-1 0,0 0 0,0 0 0,0 1 0,-1-1 0,1 0 0,0 0 0,0 0 0,-2-1 0,-7 1-114,7-1 145,-1 1 0,0 0 0,0 0 0,0 0 0,1 1 0,-1-1 0,-4 2 0,7-1-42,1-1 0,-1 0-1,1 0 1,0 0 0,-1 1-1,1-1 1,0 0 0,-1 0 0,1 1-1,0-1 1,-1 0 0,1 1 0,0-1-1,0 1 1,-1-1 0,1 0 0,0 1-1,0-1 1,0 1 0,-1-1 0,1 0-1,0 1 1,0-1 0,0 1 0,0 0-1,8 18-1194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2"/>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7:01.75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6"/>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1"/>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2"/>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3"/>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1.201"/>
    </inkml:context>
    <inkml:brush xml:id="br0">
      <inkml:brushProperty name="width" value="0.05" units="cm"/>
      <inkml:brushProperty name="height" value="0.05" units="cm"/>
    </inkml:brush>
  </inkml:definitions>
  <inkml:trace contextRef="#ctx0" brushRef="#br0">1 60 24575,'0'-2'4,"0"0"-1,0 0 1,0 0 0,0 0-1,1 0 1,-1 0 0,1 0-1,-1 0 1,1 1-1,0-1 1,-1 0 0,1 0-1,0 1 1,0-1 0,0 0-1,1 1 1,-1-1-1,0 1 1,1-1 0,-1 1-1,3-2 1,0 0-106,1 1 0,0-1 0,1 1 0,-1 0 0,10-2 0,-2 1-731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3"/>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4.468"/>
    </inkml:context>
    <inkml:brush xml:id="br0">
      <inkml:brushProperty name="width" value="0.05" units="cm"/>
      <inkml:brushProperty name="height" value="0.05" units="cm"/>
    </inkml:brush>
  </inkml:definitions>
  <inkml:trace contextRef="#ctx0" brushRef="#br0">281 66 24575,'-5'-3'0,"1"1"0,-1-1 0,0 0 0,1 0 0,0-1 0,-1 1 0,1-1 0,1 0 0,-6-6 0,3 4 0,4 4 0,-1 0 0,0 0 0,1 0 0,-1 0 0,0 0 0,0 1 0,0 0 0,0-1 0,0 1 0,0 0 0,-1 0 0,1 1 0,0-1 0,0 1 0,-1-1 0,1 1 0,0 0 0,-1 1 0,-4 0 0,-10-1 0,-124 0-1365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0.54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4.056"/>
    </inkml:context>
    <inkml:brush xml:id="br0">
      <inkml:brushProperty name="width" value="0.05" units="cm"/>
      <inkml:brushProperty name="height" value="0.05" units="cm"/>
      <inkml:brushProperty name="color" value="#FFFFFF"/>
    </inkml:brush>
  </inkml:definitions>
  <inkml:trace contextRef="#ctx0" brushRef="#br0">17 10 24575,'-15'-8'0,"13"6"0,11 7 0,-5-3 10,1 0-1,-1 0 1,1-1-1,-1 0 1,1 1 0,0-2-1,-1 1 1,1 0-1,0-1 1,0 0-1,-1 0 1,10-2-1,-7 1-306,0 1-1,1 0 0,-1 0 0,10 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21.906"/>
    </inkml:context>
    <inkml:brush xml:id="br0">
      <inkml:brushProperty name="width" value="0.05" units="cm"/>
      <inkml:brushProperty name="height" value="0.05" units="cm"/>
      <inkml:brushProperty name="color" value="#FFFFFF"/>
    </inkml:brush>
  </inkml:definitions>
  <inkml:trace contextRef="#ctx0" brushRef="#br0">114 5 24575,'-4'3'0,"1"1"0,-1-1 0,0 0 0,0 0 0,-1-1 0,1 1 0,0-1 0,-1 0 0,-6 2 0,-18 3 0,28-7 0,1 0 0,-1 0 0,1 0 0,0 1 0,-1-1 0,1 0 0,0 0 0,-1 0 0,1 0 0,-1 0 0,1 0 0,-1 1 0,1-1 0,0 0 0,-1 0 0,1 0 0,-1-1 0,1 1 0,-1 0 0,1 0 0,0 0 0,-1 0 0,1 0 0,-1 0 0,1-1 0,0 1 0,-1 0 0,1 0 0,0 0 0,-1-1 0,1 1 0,-1-1 0,6-2 0,-1-1 0,1 1 0,0 0 0,0 1 0,7-4 0,21-12 0,-50 27 0,-9 6 0,18-5 0,-8 10 0,16-20 0,0 1 0,-1-1 0,1 1 0,0-1 0,-1 0 0,1 1 0,0-1 0,-1 0 0,1 1 0,-1-1 0,1 0 0,0 1 0,-1-1 0,1 0 0,-1 0 0,1 1 0,-1-1 0,1 0 0,-1 0 0,1 0 0,-1 0 0,1 0 0,-1 1 0,1-1 0,-1 0 0,1 0 0,-1-1 0,0 1 0,0-1 0,0 1 0,0-1 0,0 0 0,0 0 0,0 0 0,0 0 0,1 0 0,-1 0 0,0 0 0,1 0 0,-1 0 0,1 0 0,-1-1 0,1 1 0,0 0 0,0 0 0,-1 0 0,1-1 0,0 1 0,0 0 0,0 0 0,0-1 0,0 1 0,0 0 0,1 0 0,-1-1 0,0 1 0,1 0 0,-1 0 0,0 0 0,1 0 0,0 0 0,-1 0 0,1-1 0,0 1 0,-1 0 0,1 1 0,0-1 0,0 0 0,0 0 0,0 0 0,0 0 0,0 1 0,0-1 0,0 0 0,0 1 0,0-1 0,0 1 0,3-1 0,-4 1 0,1 0 0,0 0 0,-1 0 0,1 0 0,0 0 0,-1 0 0,1 0 0,0 0 0,-1 0 0,1 1 0,0-1 0,-1 0 0,1 0 0,-1 1 0,1-1 0,-1 1 0,1-1 0,0 0 0,-1 1 0,1-1 0,-1 1 0,0-1 0,1 1 0,-1-1 0,1 1 0,-1 0 0,0-1 0,0 1 0,1-1 0,-1 1 0,0 0 0,0-1 0,1 1 0,-1 0 0,0-1 0,0 1 0,0 0 0,0 0 0,-3 34 0,1-15 0,3 33 0,-24-89 0,22 35 0,1 1 0,-1 0 0,1-1 0,0 1 0,-1-1 0,1 1 0,-1-1 0,1 0 0,0 1 0,0-1 0,-1 1 0,1-1 0,0 0 0,0 1 0,0-1 0,-1 1 0,1-1 0,0 0 0,0 1 0,0-1 0,0 0 0,0 1 0,0-1 0,1 0 0,-1 1 0,0-1 0,0 0 0,1 0 0,18-1 0,-10 3 0,48-1-1365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6:22.049"/>
    </inkml:context>
    <inkml:brush xml:id="br0">
      <inkml:brushProperty name="width" value="0.05" units="cm"/>
      <inkml:brushProperty name="height" value="0.05" units="cm"/>
      <inkml:brushProperty name="color" value="#FFFFFF"/>
    </inkml:brush>
  </inkml:definitions>
  <inkml:trace contextRef="#ctx0" brushRef="#br0">0 0 24575,'6'0'0,"0"0"0,-1 0 0,1 1 0,0 0 0,-1 0 0,1 0 0,-1 0 0,1 1 0,-1 0 0,1 0 0,6 4 0,-1 0 0,-9-5 0,1 1 0,-1-1 0,1 0 0,-1 1 0,0-1 0,0 1 0,0 0 0,0-1 0,3 4 0,-4-3 0,-1-1 0,1 1 0,-1-1 0,1 1 0,-1-1 0,1 1 0,-1 0 0,0-1 0,0 1 0,0 0 0,0-1 0,0 1 0,0-1 0,-1 1 0,1 0 0,0-1 0,-1 1 0,1-1 0,-1 1 0,-1 1 0,1-1 0,1-1 0,-1 0 0,0 1 0,0-1 0,0 0 0,0 0 0,0 0 0,0 0 0,0 0 0,0 0 0,0 0 0,0 0 0,-1 0 0,1-1 0,0 1 0,0 0 0,-1-1 0,1 1 0,-1-1 0,1 0 0,-1 1 0,1-1 0,0 0 0,-1 0 0,1 0 0,-1 0 0,1 0 0,-1 0 0,1 0 0,-1 0 0,1-1 0,-1 1 0,1-1 0,0 1 0,-1-1 0,1 1 0,0-1 0,-1 0 0,1 0 0,0 1 0,0-1 0,0 0 0,-1 0 0,1 0 0,0 0 0,1-1 0,-1 1 0,0 0 0,0 0 0,0-1 0,1 1 0,-1 0 0,0-2 0,-7-10 0,8 13 0,0 0 0,0-1 0,-1 1 0,1 0 0,0 0 0,0 0 0,-1-1 0,1 1 0,0 0 0,0 0 0,-1 0 0,1-1 0,0 1 0,-1 0 0,1 0 0,0 0 0,-1 0 0,1 0 0,0 0 0,-1 0 0,1 0 0,0 0 0,-1 0 0,1 0 0,0 0 0,-1 0 0,1 0 0,0 0 0,-1 0 0,1 0 0,0 0 0,-1 1 0,1-1 0,0 0 0,0 0 0,-1 0 0,1 0 0,0 1 0,-1-1 0,1 1 0,2 1 0,1-1 0,-1 1 0,1 0 0,0-1 0,-1 1 0,1-1 0,0 0 0,0 0 0,3 1 0,-1 0 0,-2 0 0,1 0 0,-1 0 0,1 1 0,-1-1 0,0 1 0,0 0 0,0 0 0,0 0 0,2 4 0,-4-7 0,-1 1 0,0-1 0,1 1 0,-1-1 0,0 1 0,1-1 0,-1 1 0,0 0 0,0-1 0,0 1 0,1-1 0,-1 1 0,0 0 0,0-1 0,0 1 0,0-1 0,0 1 0,0 0 0,0-1 0,-1 1 0,1-1 0,0 1 0,0 0 0,-1 0 0,0 0 0,0 0 0,1-1 0,-1 1 0,0-1 0,-1 1 0,1-1 0,0 1 0,0-1 0,0 1 0,0-1 0,0 0 0,0 0 0,0 1 0,-1-1 0,1 0 0,0 0 0,0 0 0,-2-1 0,-7 1-114,7-1 145,-1 1 0,0 0 0,0 0 0,0 0 0,1 1 0,-1-1 0,-4 2 0,7-1-42,1-1 0,-1 0-1,1 0 1,0 0 0,-1 1-1,1-1 1,0 0 0,-1 0 0,1 1-1,0-1 1,-1 0 0,1 1 0,0-1-1,0 1 1,-1-1 0,1 0 0,0 1-1,0-1 1,0 1 0,-1-1 0,1 0-1,0 1 1,0-1 0,0 1 0,0 0-1,8 18-1194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7:01.75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6"/>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1"/>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2"/>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3"/>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1.201"/>
    </inkml:context>
    <inkml:brush xml:id="br0">
      <inkml:brushProperty name="width" value="0.05" units="cm"/>
      <inkml:brushProperty name="height" value="0.05" units="cm"/>
    </inkml:brush>
  </inkml:definitions>
  <inkml:trace contextRef="#ctx0" brushRef="#br0">1 60 24575,'0'-2'4,"0"0"-1,0 0 1,0 0 0,0 0-1,1 0 1,-1 0 0,1 0-1,-1 0 1,1 1-1,0-1 1,-1 0 0,1 0-1,0 1 1,0-1 0,0 0-1,1 1 1,-1-1-1,0 1 1,1-1 0,-1 1-1,3-2 1,0 0-106,1 1 0,0-1 0,1 1 0,-1 0 0,10-2 0,-2 1-731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4.468"/>
    </inkml:context>
    <inkml:brush xml:id="br0">
      <inkml:brushProperty name="width" value="0.05" units="cm"/>
      <inkml:brushProperty name="height" value="0.05" units="cm"/>
    </inkml:brush>
  </inkml:definitions>
  <inkml:trace contextRef="#ctx0" brushRef="#br0">281 66 24575,'-5'-3'0,"1"1"0,-1-1 0,0 0 0,1 0 0,0-1 0,-1 1 0,1-1 0,1 0 0,-6-6 0,3 4 0,4 4 0,-1 0 0,0 0 0,1 0 0,-1 0 0,0 0 0,0 1 0,0 0 0,0-1 0,0 1 0,0 0 0,-1 0 0,1 1 0,0-1 0,0 1 0,-1-1 0,1 1 0,0 0 0,-1 1 0,-4 0 0,-10-1 0,-124 0-1365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0.54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14.056"/>
    </inkml:context>
    <inkml:brush xml:id="br0">
      <inkml:brushProperty name="width" value="0.05" units="cm"/>
      <inkml:brushProperty name="height" value="0.05" units="cm"/>
      <inkml:brushProperty name="color" value="#FFFFFF"/>
    </inkml:brush>
  </inkml:definitions>
  <inkml:trace contextRef="#ctx0" brushRef="#br0">17 10 24575,'-15'-8'0,"13"6"0,11 7 0,-5-3 10,1 0-1,-1 0 1,1-1-1,-1 0 1,1 1 0,0-2-1,-1 1 1,1 0-1,0-1 1,0 0-1,-1 0 1,10-2-1,-7 1-306,0 1-1,1 0 0,-1 0 0,10 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5:21.906"/>
    </inkml:context>
    <inkml:brush xml:id="br0">
      <inkml:brushProperty name="width" value="0.05" units="cm"/>
      <inkml:brushProperty name="height" value="0.05" units="cm"/>
      <inkml:brushProperty name="color" value="#FFFFFF"/>
    </inkml:brush>
  </inkml:definitions>
  <inkml:trace contextRef="#ctx0" brushRef="#br0">114 5 24575,'-4'3'0,"1"1"0,-1-1 0,0 0 0,0 0 0,-1-1 0,1 1 0,0-1 0,-1 0 0,-6 2 0,-18 3 0,28-7 0,1 0 0,-1 0 0,1 0 0,0 1 0,-1-1 0,1 0 0,0 0 0,-1 0 0,1 0 0,-1 0 0,1 0 0,-1 1 0,1-1 0,0 0 0,-1 0 0,1 0 0,-1-1 0,1 1 0,-1 0 0,1 0 0,0 0 0,-1 0 0,1 0 0,-1 0 0,1-1 0,0 1 0,-1 0 0,1 0 0,0 0 0,-1-1 0,1 1 0,-1-1 0,6-2 0,-1-1 0,1 1 0,0 0 0,0 1 0,7-4 0,21-12 0,-50 27 0,-9 6 0,18-5 0,-8 10 0,16-20 0,0 1 0,-1-1 0,1 1 0,0-1 0,-1 0 0,1 1 0,0-1 0,-1 0 0,1 1 0,-1-1 0,1 0 0,0 1 0,-1-1 0,1 0 0,-1 0 0,1 1 0,-1-1 0,1 0 0,-1 0 0,1 0 0,-1 0 0,1 0 0,-1 1 0,1-1 0,-1 0 0,1 0 0,-1-1 0,0 1 0,0-1 0,0 1 0,0-1 0,0 0 0,0 0 0,0 0 0,0 0 0,1 0 0,-1 0 0,0 0 0,1 0 0,-1 0 0,1 0 0,-1-1 0,1 1 0,0 0 0,0 0 0,-1 0 0,1-1 0,0 1 0,0 0 0,0 0 0,0-1 0,0 1 0,0 0 0,1 0 0,-1-1 0,0 1 0,1 0 0,-1 0 0,0 0 0,1 0 0,0 0 0,-1 0 0,1-1 0,0 1 0,-1 0 0,1 1 0,0-1 0,0 0 0,0 0 0,0 0 0,0 0 0,0 1 0,0-1 0,0 0 0,0 1 0,0-1 0,0 1 0,3-1 0,-4 1 0,1 0 0,0 0 0,-1 0 0,1 0 0,0 0 0,-1 0 0,1 0 0,0 0 0,-1 0 0,1 1 0,0-1 0,-1 0 0,1 0 0,-1 1 0,1-1 0,-1 1 0,1-1 0,0 0 0,-1 1 0,1-1 0,-1 1 0,0-1 0,1 1 0,-1-1 0,1 1 0,-1 0 0,0-1 0,0 1 0,1-1 0,-1 1 0,0 0 0,0-1 0,1 1 0,-1 0 0,0-1 0,0 1 0,0 0 0,0 0 0,-3 34 0,1-15 0,3 33 0,-24-89 0,22 35 0,1 1 0,-1 0 0,1-1 0,0 1 0,-1-1 0,1 1 0,-1-1 0,1 0 0,0 1 0,0-1 0,-1 1 0,1-1 0,0 0 0,0 1 0,0-1 0,-1 1 0,1-1 0,0 0 0,0 1 0,0-1 0,0 0 0,0 1 0,0-1 0,1 0 0,-1 1 0,0-1 0,0 0 0,1 0 0,18-1 0,-10 3 0,48-1-1365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6:22.049"/>
    </inkml:context>
    <inkml:brush xml:id="br0">
      <inkml:brushProperty name="width" value="0.05" units="cm"/>
      <inkml:brushProperty name="height" value="0.05" units="cm"/>
      <inkml:brushProperty name="color" value="#FFFFFF"/>
    </inkml:brush>
  </inkml:definitions>
  <inkml:trace contextRef="#ctx0" brushRef="#br0">0 0 24575,'6'0'0,"0"0"0,-1 0 0,1 1 0,0 0 0,-1 0 0,1 0 0,-1 0 0,1 1 0,-1 0 0,1 0 0,6 4 0,-1 0 0,-9-5 0,1 1 0,-1-1 0,1 0 0,-1 1 0,0-1 0,0 1 0,0 0 0,0-1 0,3 4 0,-4-3 0,-1-1 0,1 1 0,-1-1 0,1 1 0,-1-1 0,1 1 0,-1 0 0,0-1 0,0 1 0,0 0 0,0-1 0,0 1 0,0-1 0,-1 1 0,1 0 0,0-1 0,-1 1 0,1-1 0,-1 1 0,-1 1 0,1-1 0,1-1 0,-1 0 0,0 1 0,0-1 0,0 0 0,0 0 0,0 0 0,0 0 0,0 0 0,0 0 0,0 0 0,0 0 0,-1 0 0,1-1 0,0 1 0,0 0 0,-1-1 0,1 1 0,-1-1 0,1 0 0,-1 1 0,1-1 0,0 0 0,-1 0 0,1 0 0,-1 0 0,1 0 0,-1 0 0,1 0 0,-1 0 0,1-1 0,-1 1 0,1-1 0,0 1 0,-1-1 0,1 1 0,0-1 0,-1 0 0,1 0 0,0 1 0,0-1 0,0 0 0,-1 0 0,1 0 0,0 0 0,1-1 0,-1 1 0,0 0 0,0 0 0,0-1 0,1 1 0,-1 0 0,0-2 0,-7-10 0,8 13 0,0 0 0,0-1 0,-1 1 0,1 0 0,0 0 0,0 0 0,-1-1 0,1 1 0,0 0 0,0 0 0,-1 0 0,1-1 0,0 1 0,-1 0 0,1 0 0,0 0 0,-1 0 0,1 0 0,0 0 0,-1 0 0,1 0 0,0 0 0,-1 0 0,1 0 0,0 0 0,-1 0 0,1 0 0,0 0 0,-1 0 0,1 0 0,0 0 0,-1 1 0,1-1 0,0 0 0,0 0 0,-1 0 0,1 0 0,0 1 0,-1-1 0,1 1 0,2 1 0,1-1 0,-1 1 0,1 0 0,0-1 0,-1 1 0,1-1 0,0 0 0,0 0 0,3 1 0,-1 0 0,-2 0 0,1 0 0,-1 0 0,1 1 0,-1-1 0,0 1 0,0 0 0,0 0 0,0 0 0,2 4 0,-4-7 0,-1 1 0,0-1 0,1 1 0,-1-1 0,0 1 0,1-1 0,-1 1 0,0 0 0,0-1 0,0 1 0,1-1 0,-1 1 0,0 0 0,0-1 0,0 1 0,0-1 0,0 1 0,0 0 0,0-1 0,-1 1 0,1-1 0,0 1 0,0 0 0,-1 0 0,0 0 0,0 0 0,1-1 0,-1 1 0,0-1 0,-1 1 0,1-1 0,0 1 0,0-1 0,0 1 0,0-1 0,0 0 0,0 0 0,0 1 0,-1-1 0,1 0 0,0 0 0,0 0 0,-2-1 0,-7 1-114,7-1 145,-1 1 0,0 0 0,0 0 0,0 0 0,1 1 0,-1-1 0,-4 2 0,7-1-42,1-1 0,-1 0-1,1 0 1,0 0 0,-1 1-1,1-1 1,0 0 0,-1 0 0,1 1-1,0-1 1,-1 0 0,1 1 0,0-1-1,0 1 1,-1-1 0,1 0 0,0 1-1,0-1 1,0 1 0,-1-1 0,1 0-1,0 1 1,0-1 0,0 1 0,0 0-1,8 18-1194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1.201"/>
    </inkml:context>
    <inkml:brush xml:id="br0">
      <inkml:brushProperty name="width" value="0.05" units="cm"/>
      <inkml:brushProperty name="height" value="0.05" units="cm"/>
    </inkml:brush>
  </inkml:definitions>
  <inkml:trace contextRef="#ctx0" brushRef="#br0">1 60 24575,'0'-2'4,"0"0"-1,0 0 1,0 0 0,0 0-1,1 0 1,-1 0 0,1 0-1,-1 0 1,1 1-1,0-1 1,-1 0 0,1 0-1,0 1 1,0-1 0,0 0-1,1 1 1,-1-1-1,0 1 1,1-1 0,-1 1-1,3-2 1,0 0-106,1 1 0,0-1 0,1 1 0,-1 0 0,10-2 0,-2 1-731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7:01.750"/>
    </inkml:context>
    <inkml:brush xml:id="br0">
      <inkml:brushProperty name="width" value="0.05" units="cm"/>
      <inkml:brushProperty name="height" value="0.05" units="cm"/>
      <inkml:brushProperty name="color" value="#FFFFFF"/>
    </inkml:brush>
  </inkml:definitions>
  <inkml:trace contextRef="#ctx0" brushRef="#br0">0 0 24575,'170'16'0,"-169"-16"0,0 0 0,0 0 0,-1 0 0,1-1 0,0 1 0,0 0 0,0 0 0,0 1 0,0-1 0,-1 0 0,1 0 0,0 0 0,0 1 0,0-1 0,-1 0 0,1 1 0,0-1 0,0 0 0,-1 1 0,1-1 0,0 1 0,-1-1 0,1 1 0,-1 0 0,1-1 0,0 1 0,0 0 0,-2 0 0,1 0 0,-1-1 0,1 1 0,-1 0 0,1-1 0,-1 1 0,1-1 0,-1 1 0,0-1 0,1 1 0,-1-1 0,0 0 0,1 1 0,-1-1 0,0 0 0,1 1 0,-1-1 0,0 0 0,0 0 0,1 0 0,-1 0 0,0 1 0,0-1 0,0 0 0,1 0 0,-1-1 0,0 1 0,0 0 0,0 0 0,-20 0 0,16 1 0,0 0 0,0-1 0,0 0 0,0 0 0,-1-1 0,1 1 0,0-1 0,0 0 0,1 0 0,-1-1 0,0 1 0,0-1 0,-5-3 0,-10 0-1365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6"/>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7"/>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07:17.4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1"/>
    </inkml:context>
    <inkml:brush xml:id="br0">
      <inkml:brushProperty name="width" value="0.05" units="cm"/>
      <inkml:brushProperty name="height" value="0.05" units="cm"/>
      <inkml:brushProperty name="color" value="#FFFFFF"/>
    </inkml:brush>
  </inkml:definitions>
  <inkml:trace contextRef="#ctx0" brushRef="#br0">1 61 24575,'5'-4'0,"1"1"0,-1-1 0,1 1 0,0 1 0,0-1 0,0 1 0,0 0 0,0 0 0,0 1 0,1 0 0,-1 0 0,12 0 0,22-5 0,9-3 0,-1 1 0,1 3 0,83 2 0,-72 3 0,-79 1 0,-1 2 0,-28 7 0,3 0 0,18-5 0,-10 0 0,1 3 0,-67 22 0,94-25 0,9 0 0,21 1 0,31-3 0,-16-2 0,-2 1 0,0-2 0,0-2 0,0-1 0,39-8 0,-16-1-1365,-28 8-5461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2"/>
    </inkml:context>
    <inkml:brush xml:id="br0">
      <inkml:brushProperty name="width" value="0.05" units="cm"/>
      <inkml:brushProperty name="height" value="0.05" units="cm"/>
      <inkml:brushProperty name="color" value="#FFFFFF"/>
    </inkml:brush>
  </inkml:definitions>
  <inkml:trace contextRef="#ctx0" brushRef="#br0">525 65 24575,'-56'-1'0,"32"-1"0,0 2 0,0 0 0,0 2 0,-29 5 0,49-6 0,0 1 0,-1 0 0,1 0 0,0 0 0,0 0 0,1 0 0,-1 1 0,0 0 0,1-1 0,-1 2 0,1-1 0,0 0 0,0 0 0,1 1 0,-1 0 0,-2 4 0,4-6 0,-1 1 0,1-1 0,0 0 0,0 1 0,0-1 0,1 1 0,-1-1 0,1 1 0,-1-1 0,1 1 0,0 0 0,0-1 0,0 1 0,0-1 0,0 1 0,1 0 0,-1-1 0,1 1 0,0-1 0,-1 1 0,1-1 0,0 0 0,1 1 0,-1-1 0,0 0 0,1 0 0,-1 0 0,1 1 0,2 1 0,1 0 0,1 1 0,0-1 0,0-1 0,0 1 0,0-1 0,1 0 0,-1 0 0,1-1 0,12 3 0,64 8 0,156-10 0,-181-4 0,-131 1 0,1-4 0,-97-16 0,95 6 0,-1 3 0,-114-3 0,180 15 0,-25-3 0,32 2 0,1 0 0,-1 0 0,1 0 0,0-1 0,-1 1 0,1-1 0,0 1 0,-1-1 0,1 1 0,0-1 0,0 0 0,0 1 0,0-1 0,-1 0 0,1 0 0,0 0 0,0 0 0,1 0 0,-3-2 0,3 2 0,0-1 0,0 1 0,0 0 0,0 0 0,0 0 0,0 0 0,1 0 0,-1 0 0,0 0 0,1 0 0,-1 0 0,0 0 0,1 0 0,-1 0 0,1 0 0,0 0 0,-1 1 0,1-1 0,0 0 0,-1 0 0,1 0 0,0 1 0,0-1 0,0 0 0,0 1 0,0-1 0,-1 1 0,1-1 0,0 1 0,0 0 0,2-1 0,34-16 0,-35 17 0,23-8 0,0 1 0,0 1 0,1 2 0,46-3 0,107 8 0,-74 2 0,-296 9 0,-30 4 0,164-13 0,213-5 0,215 26 0,-184-16 0,-190-8 0,-5 0 0,1 0 0,0 0 0,0 1 0,0 0 0,-1 0 0,1 1 0,-7 3 0,-8 5 0,0 0 0,-1-2 0,0-1 0,-29 6 0,5-2 0,25-5 0,0-1 0,-1-1 0,0-1 0,-38 0 0,57-3 0,0 0 0,0-1 0,0 1 0,0-1 0,-1 0 0,1 0 0,1 0 0,-1 0 0,0-1 0,0 0 0,0 0 0,1 0 0,-1 0 0,1 0 0,0-1 0,-1 1 0,1-1 0,0 0 0,1 0 0,-1 0 0,0 0 0,1-1 0,0 1 0,0-1 0,0 1 0,0-1 0,0 0 0,1 0 0,0 0 0,0 0 0,-1-6 0,1 7 0,1 0 0,0 0 0,0 0 0,0 0 0,0 1 0,0-1 0,1 0 0,-1 0 0,1 0 0,0 1 0,0-1 0,0 0 0,0 1 0,0-1 0,3-3 0,0 1 0,0 0 0,0 0 0,0 0 0,1 0 0,0 1 0,7-6 0,6-1 0,-1 0 0,2 1 0,23-9 0,-27 13 0,1 1 0,0 0 0,27-4 0,-34 8 0,0 0 0,0 0 0,0 1 0,0 0 0,-1 1 0,1 0 0,0 0 0,11 4 0,-19-5 0,0 0 0,-1 0 0,1 0 0,0 0 0,0 1 0,0-1 0,0 0 0,0 1 0,-1-1 0,1 1 0,0-1 0,0 1 0,-1-1 0,1 1 0,0-1 0,-1 1 0,1 0 0,-1-1 0,1 1 0,-1 0 0,1-1 0,-1 1 0,1 0 0,-1 0 0,0 0 0,1-1 0,-1 1 0,0 0 0,1 1 0,-2 0 0,1-1 0,-1 1 0,1-1 0,-1 1 0,0-1 0,0 0 0,0 1 0,0-1 0,0 0 0,0 0 0,0 0 0,0 1 0,0-1 0,0 0 0,-2 0 0,-6 5 0,1 0 0,-2-1 0,-15 8 0,-16 0 0,1-1 0,-2-3 0,-54 7 0,95-16 0,0 0 0,0 0 0,0 1 0,0-1 0,0 0 0,0 0 0,0 1 0,0-1 0,0 1 0,1-1 0,-1 1 0,0-1 0,0 1 0,0 0 0,1-1 0,-1 1 0,0 0 0,1 0 0,-1-1 0,0 1 0,1 0 0,-1 0 0,1 0 0,0 0 0,-1 0 0,1 0 0,-1-1 0,1 1 0,0 0 0,0 0 0,0 0 0,0 2 0,0-1 0,-1-1 0,1 1 0,0-1 0,-1 0 0,1 1 0,-1-1 0,1 0 0,-1 1 0,1-1 0,-1 0 0,0 0 0,0 1 0,1-1 0,-1 0 0,0 0 0,0 0 0,0 0 0,-1 0 0,1 0 0,0 0 0,0-1 0,0 1 0,-3 1 0,-6 1 0,-1 0 0,1-1 0,0-1 0,-1 1 0,1-2 0,-16 0 0,22 0 0,43 0 0,-1-3 0,1 0 0,-1-3 0,0-1 0,45-15 0,-12 4 0,-65 17 0,-103-3 0,-137 6 0,821-2 0,-613 0 0,23 0 0,17 0 0,13 0-110,10-1 232,42 6 0,-67-3-310,-1 0 1,1 0 0,-1 1-1,0 1 1,0 0 0,0 0-1,19 12 1,6 9-6639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3"/>
    </inkml:context>
    <inkml:brush xml:id="br0">
      <inkml:brushProperty name="width" value="0.05" units="cm"/>
      <inkml:brushProperty name="height" value="0.05" units="cm"/>
      <inkml:brushProperty name="color" value="#FFFFFF"/>
    </inkml:brush>
  </inkml:definitions>
  <inkml:trace contextRef="#ctx0" brushRef="#br0">98 0 24575,'11'0'0,"0"0"0,0 1 0,0 0 0,0 1 0,0 0 0,0 0 0,0 1 0,-1 1 0,0 0 0,1 0 0,14 10 0,-22-12 0,9 3 0,0 2 0,-1-1 0,0 2 0,0-1 0,-1 2 0,0-1 0,15 18 0,-25-26 0,1 1 0,-1-1 0,1 1 0,-1 0 0,1-1 0,-1 1 0,0 0 0,1-1 0,-1 1 0,0 0 0,0-1 0,1 1 0,-1 0 0,0 0 0,0-1 0,0 1 0,0 0 0,0 0 0,0-1 0,0 1 0,0 0 0,0 0 0,0-1 0,-1 1 0,1 0 0,0 0 0,0-1 0,-1 1 0,1 0 0,0-1 0,-1 2 0,-1-1 0,1 0 0,-1 0 0,1 0 0,-1 0 0,1 0 0,-1-1 0,0 1 0,0 0 0,1-1 0,-1 1 0,0-1 0,-2 1 0,-6 0 0,0 0 0,0-1 0,-17-1 0,16-1 0,-9 0 0,0-1 0,0-1 0,0 0 0,-21-9 0,40 13 0,0-1 0,0 1 0,0-1 0,-1 1 0,1-1 0,0 1 0,0-1 0,0 0 0,0 1 0,0-1 0,0 0 0,0 0 0,1 0 0,-1 0 0,-1-2 0,2 3 0,0-1 0,0 1 0,0 0 0,0-1 0,0 1 0,0-1 0,0 1 0,1 0 0,-1-1 0,0 1 0,0 0 0,0-1 0,1 1 0,-1 0 0,0-1 0,0 1 0,1 0 0,-1-1 0,0 1 0,1 0 0,-1 0 0,0-1 0,1 1 0,-1 0 0,0 0 0,1 0 0,-1 0 0,1 0 0,0-1 0,37-7 0,-33 7 0,-25 1 0,12 0 0,-51 1 0,-5 0 0,47-1 0,15 0 0,6 0 0,48 0-1365,-25 0-5461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14:42.60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16:24:31.201"/>
    </inkml:context>
    <inkml:brush xml:id="br0">
      <inkml:brushProperty name="width" value="0.05" units="cm"/>
      <inkml:brushProperty name="height" value="0.05" units="cm"/>
    </inkml:brush>
  </inkml:definitions>
  <inkml:trace contextRef="#ctx0" brushRef="#br0">1 60 24575,'0'-2'4,"0"0"-1,0 0 1,0 0 0,0 0-1,1 0 1,-1 0 0,1 0-1,-1 0 1,1 1-1,0-1 1,-1 0 0,1 0-1,0 1 1,0-1 0,0 0-1,1 1 1,-1-1-1,0 1 1,1-1 0,-1 1-1,3-2 1,0 0-106,1 1 0,0-1 0,1 1 0,-1 0 0,10-2 0,-2 1-731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F2D9F-E568-4F11-BAF3-35B45EEE33D3}" type="datetimeFigureOut">
              <a:rPr lang="en-GB" smtClean="0"/>
              <a:t>26/07/2022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EC9180-0F07-4DF1-AD28-4863161A0E7D}" type="slidenum">
              <a:rPr lang="en-GB" smtClean="0"/>
              <a:t>‹#›</a:t>
            </a:fld>
            <a:endParaRPr lang="en-GB"/>
          </a:p>
        </p:txBody>
      </p:sp>
    </p:spTree>
    <p:extLst>
      <p:ext uri="{BB962C8B-B14F-4D97-AF65-F5344CB8AC3E}">
        <p14:creationId xmlns:p14="http://schemas.microsoft.com/office/powerpoint/2010/main" val="39385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*Explosion*  </a:t>
            </a:r>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1</a:t>
            </a:fld>
            <a:endParaRPr lang="en-GB"/>
          </a:p>
        </p:txBody>
      </p:sp>
    </p:spTree>
    <p:extLst>
      <p:ext uri="{BB962C8B-B14F-4D97-AF65-F5344CB8AC3E}">
        <p14:creationId xmlns:p14="http://schemas.microsoft.com/office/powerpoint/2010/main" val="2122879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VR!</a:t>
            </a:r>
          </a:p>
          <a:p>
            <a:r>
              <a:rPr lang="en-US"/>
              <a:t>Specifically, VR that simulates the work environment and the equipment the trainee will be working with</a:t>
            </a:r>
          </a:p>
          <a:p>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11</a:t>
            </a:fld>
            <a:endParaRPr lang="en-GB"/>
          </a:p>
        </p:txBody>
      </p:sp>
    </p:spTree>
    <p:extLst>
      <p:ext uri="{BB962C8B-B14F-4D97-AF65-F5344CB8AC3E}">
        <p14:creationId xmlns:p14="http://schemas.microsoft.com/office/powerpoint/2010/main" val="3528721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VR!</a:t>
            </a:r>
          </a:p>
          <a:p>
            <a:r>
              <a:rPr lang="en-US"/>
              <a:t>Specifically, VR that simulates the work environment and the equipment the trainee will be working with</a:t>
            </a:r>
          </a:p>
          <a:p>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12</a:t>
            </a:fld>
            <a:endParaRPr lang="en-GB"/>
          </a:p>
        </p:txBody>
      </p:sp>
    </p:spTree>
    <p:extLst>
      <p:ext uri="{BB962C8B-B14F-4D97-AF65-F5344CB8AC3E}">
        <p14:creationId xmlns:p14="http://schemas.microsoft.com/office/powerpoint/2010/main" val="1525294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VR!</a:t>
            </a:r>
          </a:p>
          <a:p>
            <a:r>
              <a:rPr lang="en-US"/>
              <a:t>Specifically, VR that simulates the work environment and the equipment the trainee will be working with</a:t>
            </a:r>
          </a:p>
          <a:p>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13</a:t>
            </a:fld>
            <a:endParaRPr lang="en-GB"/>
          </a:p>
        </p:txBody>
      </p:sp>
    </p:spTree>
    <p:extLst>
      <p:ext uri="{BB962C8B-B14F-4D97-AF65-F5344CB8AC3E}">
        <p14:creationId xmlns:p14="http://schemas.microsoft.com/office/powerpoint/2010/main" val="3567431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 75% of people retain knowledge through practice doing or action learning such as </a:t>
            </a:r>
            <a:endParaRPr lang="en-US"/>
          </a:p>
          <a:p>
            <a:r>
              <a:rPr lang="en-US" err="1"/>
              <a:t>Source:https</a:t>
            </a:r>
            <a:r>
              <a:rPr lang="en-US"/>
              <a:t>://www.educationcorner.com/the-learning-pyramid.html</a:t>
            </a:r>
            <a:endParaRPr lang="en-US">
              <a:cs typeface="Calibri"/>
            </a:endParaRPr>
          </a:p>
        </p:txBody>
      </p:sp>
      <p:sp>
        <p:nvSpPr>
          <p:cNvPr id="4" name="Slide Number Placeholder 3"/>
          <p:cNvSpPr>
            <a:spLocks noGrp="1"/>
          </p:cNvSpPr>
          <p:nvPr>
            <p:ph type="sldNum" sz="quarter" idx="5"/>
          </p:nvPr>
        </p:nvSpPr>
        <p:spPr/>
        <p:txBody>
          <a:bodyPr/>
          <a:lstStyle/>
          <a:p>
            <a:fld id="{E1EC9180-0F07-4DF1-AD28-4863161A0E7D}" type="slidenum">
              <a:rPr lang="en-GB" smtClean="0"/>
              <a:t>14</a:t>
            </a:fld>
            <a:endParaRPr lang="en-GB"/>
          </a:p>
        </p:txBody>
      </p:sp>
    </p:spTree>
    <p:extLst>
      <p:ext uri="{BB962C8B-B14F-4D97-AF65-F5344CB8AC3E}">
        <p14:creationId xmlns:p14="http://schemas.microsoft.com/office/powerpoint/2010/main" val="340819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you can see how people will be physically acting out what they will be doing in the lab</a:t>
            </a:r>
          </a:p>
          <a:p>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15</a:t>
            </a:fld>
            <a:endParaRPr lang="en-GB"/>
          </a:p>
        </p:txBody>
      </p:sp>
    </p:spTree>
    <p:extLst>
      <p:ext uri="{BB962C8B-B14F-4D97-AF65-F5344CB8AC3E}">
        <p14:creationId xmlns:p14="http://schemas.microsoft.com/office/powerpoint/2010/main" val="2369778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Recommendations: AR</a:t>
            </a:r>
          </a:p>
          <a:p>
            <a:r>
              <a:rPr lang="en-US">
                <a:cs typeface="Calibri"/>
              </a:rPr>
              <a:t> Cross Trainings</a:t>
            </a:r>
          </a:p>
          <a:p>
            <a:r>
              <a:rPr lang="en-US">
                <a:cs typeface="Calibri"/>
              </a:rPr>
              <a:t> How often do the audits happen?</a:t>
            </a:r>
          </a:p>
          <a:p>
            <a:r>
              <a:rPr lang="en-US">
                <a:cs typeface="Calibri"/>
              </a:rPr>
              <a:t> Canada Health: 2 weeks(Trainings Records)--&gt; observe operators with the SOP Manuals ( by the Step by Step) Random Audit </a:t>
            </a:r>
          </a:p>
          <a:p>
            <a:endParaRPr lang="en-US">
              <a:cs typeface="Calibri"/>
            </a:endParaRPr>
          </a:p>
          <a:p>
            <a:r>
              <a:rPr lang="en-US">
                <a:cs typeface="Calibri"/>
              </a:rPr>
              <a:t>Potential Vendors  popping up  randomly </a:t>
            </a:r>
          </a:p>
          <a:p>
            <a:endParaRPr lang="en-US">
              <a:cs typeface="Calibri"/>
            </a:endParaRPr>
          </a:p>
          <a:p>
            <a:r>
              <a:rPr lang="en-US">
                <a:cs typeface="Calibri"/>
              </a:rPr>
              <a:t>GXP world </a:t>
            </a:r>
          </a:p>
        </p:txBody>
      </p:sp>
      <p:sp>
        <p:nvSpPr>
          <p:cNvPr id="4" name="Slide Number Placeholder 3"/>
          <p:cNvSpPr>
            <a:spLocks noGrp="1"/>
          </p:cNvSpPr>
          <p:nvPr>
            <p:ph type="sldNum" sz="quarter" idx="5"/>
          </p:nvPr>
        </p:nvSpPr>
        <p:spPr/>
        <p:txBody>
          <a:bodyPr/>
          <a:lstStyle/>
          <a:p>
            <a:fld id="{E1EC9180-0F07-4DF1-AD28-4863161A0E7D}" type="slidenum">
              <a:rPr lang="en-GB" smtClean="0"/>
              <a:t>17</a:t>
            </a:fld>
            <a:endParaRPr lang="en-GB"/>
          </a:p>
        </p:txBody>
      </p:sp>
    </p:spTree>
    <p:extLst>
      <p:ext uri="{BB962C8B-B14F-4D97-AF65-F5344CB8AC3E}">
        <p14:creationId xmlns:p14="http://schemas.microsoft.com/office/powerpoint/2010/main" val="2409866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Are you playing a video game? YES AND I’m getting my training done</a:t>
            </a:r>
          </a:p>
        </p:txBody>
      </p:sp>
      <p:sp>
        <p:nvSpPr>
          <p:cNvPr id="4" name="Slide Number Placeholder 3"/>
          <p:cNvSpPr>
            <a:spLocks noGrp="1"/>
          </p:cNvSpPr>
          <p:nvPr>
            <p:ph type="sldNum" sz="quarter" idx="5"/>
          </p:nvPr>
        </p:nvSpPr>
        <p:spPr/>
        <p:txBody>
          <a:bodyPr/>
          <a:lstStyle/>
          <a:p>
            <a:fld id="{E1EC9180-0F07-4DF1-AD28-4863161A0E7D}" type="slidenum">
              <a:rPr lang="en-GB" smtClean="0"/>
              <a:t>18</a:t>
            </a:fld>
            <a:endParaRPr lang="en-GB"/>
          </a:p>
        </p:txBody>
      </p:sp>
    </p:spTree>
    <p:extLst>
      <p:ext uri="{BB962C8B-B14F-4D97-AF65-F5344CB8AC3E}">
        <p14:creationId xmlns:p14="http://schemas.microsoft.com/office/powerpoint/2010/main" val="426940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 cut this depending on workshop</a:t>
            </a:r>
          </a:p>
          <a:p>
            <a:r>
              <a:rPr lang="en-US"/>
              <a:t> if we keep it: talk about the future of where this could lead, trainees across AbbVie, fewer lab risks (even safer environment), cut costly training(instructors, cross training,</a:t>
            </a:r>
            <a:endParaRPr lang="en-US">
              <a:cs typeface="Calibri"/>
            </a:endParaRPr>
          </a:p>
          <a:p>
            <a:r>
              <a:rPr lang="en-US">
                <a:cs typeface="Calibri"/>
              </a:rPr>
              <a:t>Career Pipeline Sample Trainings: Nurturing leadership potential and new career opportunities within AbbVie.</a:t>
            </a:r>
            <a:endParaRPr lang="en-US">
              <a:ea typeface="Calibri"/>
              <a:cs typeface="Calibri"/>
            </a:endParaRPr>
          </a:p>
          <a:p>
            <a:r>
              <a:rPr lang="en-US">
                <a:cs typeface="Calibri"/>
              </a:rPr>
              <a:t>Source:</a:t>
            </a:r>
            <a:r>
              <a:rPr lang="en-US"/>
              <a:t> https://www.abbvie.com/societal-impact/for-the-growth-of-our-employees/developing-our-peoples-capabilities.html</a:t>
            </a:r>
            <a:endParaRPr lang="en-US">
              <a:cs typeface="Calibri"/>
            </a:endParaRPr>
          </a:p>
          <a:p>
            <a:r>
              <a:rPr lang="en-US">
                <a:cs typeface="Calibri"/>
              </a:rPr>
              <a:t>Currently with AbbVie's </a:t>
            </a:r>
            <a:r>
              <a:rPr lang="en-US"/>
              <a:t>Learn. Develop. Perform program, employees are provided with ample opportunities for leadership potential. How can we qualify someone from day one? * how to fast pace training</a:t>
            </a:r>
            <a:endParaRPr lang="en-US">
              <a:cs typeface="Calibri"/>
            </a:endParaRPr>
          </a:p>
          <a:p>
            <a:r>
              <a:rPr lang="en-US">
                <a:cs typeface="Calibri"/>
              </a:rPr>
              <a:t>Aligning with </a:t>
            </a:r>
            <a:r>
              <a:rPr lang="en-US" err="1">
                <a:cs typeface="Calibri"/>
              </a:rPr>
              <a:t>Abbvie's</a:t>
            </a:r>
            <a:r>
              <a:rPr lang="en-US">
                <a:cs typeface="Calibri"/>
              </a:rPr>
              <a:t> strategy( highlighting the important sentence)</a:t>
            </a:r>
            <a:endParaRPr lang="en-US">
              <a:ea typeface="Calibri"/>
              <a:cs typeface="Calibri"/>
            </a:endParaRPr>
          </a:p>
          <a:p>
            <a:endParaRPr lang="en-US">
              <a:ea typeface="Calibri"/>
              <a:cs typeface="Calibri"/>
            </a:endParaRPr>
          </a:p>
          <a:p>
            <a:r>
              <a:rPr lang="en-US">
                <a:cs typeface="Calibri"/>
              </a:rPr>
              <a:t>SOP is </a:t>
            </a:r>
            <a:r>
              <a:rPr lang="en-US" err="1">
                <a:cs typeface="Calibri"/>
              </a:rPr>
              <a:t>gamfied</a:t>
            </a:r>
            <a:r>
              <a:rPr lang="en-US">
                <a:cs typeface="Calibri"/>
              </a:rPr>
              <a:t> ( teaching but in a fun way) How might collaboration become involved in VR)</a:t>
            </a:r>
            <a:endParaRPr lang="en-US">
              <a:ea typeface="Calibri"/>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1EC9180-0F07-4DF1-AD28-4863161A0E7D}" type="slidenum">
              <a:rPr lang="en-GB" smtClean="0"/>
              <a:t>19</a:t>
            </a:fld>
            <a:endParaRPr lang="en-GB"/>
          </a:p>
        </p:txBody>
      </p:sp>
    </p:spTree>
    <p:extLst>
      <p:ext uri="{BB962C8B-B14F-4D97-AF65-F5344CB8AC3E}">
        <p14:creationId xmlns:p14="http://schemas.microsoft.com/office/powerpoint/2010/main" val="1268607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How do we assurance the quality?</a:t>
            </a:r>
          </a:p>
          <a:p>
            <a:r>
              <a:rPr lang="en-US">
                <a:cs typeface="Calibri"/>
              </a:rPr>
              <a:t>Audit( competency of the operators in addition of the manuals</a:t>
            </a:r>
          </a:p>
          <a:p>
            <a:endParaRPr lang="en-US">
              <a:cs typeface="Calibri"/>
            </a:endParaRPr>
          </a:p>
          <a:p>
            <a:r>
              <a:rPr lang="en-US">
                <a:cs typeface="Calibri"/>
              </a:rPr>
              <a:t> How comfortable these operator are?</a:t>
            </a:r>
          </a:p>
          <a:p>
            <a:endParaRPr lang="en-US">
              <a:cs typeface="Calibri"/>
            </a:endParaRPr>
          </a:p>
          <a:p>
            <a:r>
              <a:rPr lang="en-US">
                <a:cs typeface="Calibri"/>
              </a:rPr>
              <a:t>How do we bring this understanding to the major stakeholders?</a:t>
            </a:r>
          </a:p>
          <a:p>
            <a:endParaRPr lang="en-US">
              <a:cs typeface="Calibri"/>
            </a:endParaRPr>
          </a:p>
        </p:txBody>
      </p:sp>
      <p:sp>
        <p:nvSpPr>
          <p:cNvPr id="4" name="Slide Number Placeholder 3"/>
          <p:cNvSpPr>
            <a:spLocks noGrp="1"/>
          </p:cNvSpPr>
          <p:nvPr>
            <p:ph type="sldNum" sz="quarter" idx="5"/>
          </p:nvPr>
        </p:nvSpPr>
        <p:spPr/>
        <p:txBody>
          <a:bodyPr/>
          <a:lstStyle/>
          <a:p>
            <a:fld id="{E1EC9180-0F07-4DF1-AD28-4863161A0E7D}" type="slidenum">
              <a:rPr lang="en-GB" smtClean="0"/>
              <a:t>21</a:t>
            </a:fld>
            <a:endParaRPr lang="en-GB"/>
          </a:p>
        </p:txBody>
      </p:sp>
    </p:spTree>
    <p:extLst>
      <p:ext uri="{BB962C8B-B14F-4D97-AF65-F5344CB8AC3E}">
        <p14:creationId xmlns:p14="http://schemas.microsoft.com/office/powerpoint/2010/main" val="631487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here enjoys </a:t>
            </a:r>
          </a:p>
          <a:p>
            <a:r>
              <a:rPr lang="en-US"/>
              <a:t>Who here has played beat saber? Is that fun</a:t>
            </a:r>
            <a:endParaRPr lang="en-US">
              <a:cs typeface="Calibri"/>
            </a:endParaRPr>
          </a:p>
          <a:p>
            <a:r>
              <a:rPr lang="en-US"/>
              <a:t>What if reading your SOPs was as fun as playing beat saber</a:t>
            </a:r>
            <a:endParaRPr lang="en-US">
              <a:cs typeface="Calibri"/>
            </a:endParaRPr>
          </a:p>
          <a:p>
            <a:r>
              <a:rPr lang="en-US" err="1">
                <a:cs typeface="Calibri"/>
              </a:rPr>
              <a:t>Source:</a:t>
            </a:r>
            <a:r>
              <a:rPr lang="en-US" err="1"/>
              <a:t>https</a:t>
            </a:r>
            <a:r>
              <a:rPr lang="en-US"/>
              <a:t>://uploadvr.com/download-install-new-custom-songs-beat-saber/</a:t>
            </a:r>
            <a:endParaRPr lang="en-US">
              <a:cs typeface="Calibri"/>
            </a:endParaRPr>
          </a:p>
        </p:txBody>
      </p:sp>
      <p:sp>
        <p:nvSpPr>
          <p:cNvPr id="4" name="Slide Number Placeholder 3"/>
          <p:cNvSpPr>
            <a:spLocks noGrp="1"/>
          </p:cNvSpPr>
          <p:nvPr>
            <p:ph type="sldNum" sz="quarter" idx="5"/>
          </p:nvPr>
        </p:nvSpPr>
        <p:spPr/>
        <p:txBody>
          <a:bodyPr/>
          <a:lstStyle/>
          <a:p>
            <a:fld id="{E1EC9180-0F07-4DF1-AD28-4863161A0E7D}" type="slidenum">
              <a:rPr lang="en-GB" smtClean="0"/>
              <a:t>3</a:t>
            </a:fld>
            <a:endParaRPr lang="en-GB"/>
          </a:p>
        </p:txBody>
      </p:sp>
    </p:spTree>
    <p:extLst>
      <p:ext uri="{BB962C8B-B14F-4D97-AF65-F5344CB8AC3E}">
        <p14:creationId xmlns:p14="http://schemas.microsoft.com/office/powerpoint/2010/main" val="372693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lengthy and meticulous written procedure for the operation( of the tubular </a:t>
            </a:r>
            <a:r>
              <a:rPr lang="en-US" err="1"/>
              <a:t>UltraFilter</a:t>
            </a:r>
            <a:r>
              <a:rPr lang="en-US"/>
              <a:t>  214 m2) of  instruments and hazardous chemicals might led to  numerous workplace incidents and possible defective products. New hires shift through hours of mandatory and compliance training. However, they may not be able to retain and sustain the relevance of the extensive SOPS and JTSM manuals to familiarize themselves with their positions' highly specified basic skills.*</a:t>
            </a:r>
            <a:endParaRPr lang="en-US">
              <a:cs typeface="Calibri"/>
            </a:endParaRPr>
          </a:p>
          <a:p>
            <a:endParaRPr lang="en-US"/>
          </a:p>
          <a:p>
            <a:endParaRPr lang="en-US"/>
          </a:p>
          <a:p>
            <a:pPr marL="285750" indent="-285750">
              <a:buFont typeface="Arial,Sans-Serif"/>
              <a:buChar char="•"/>
            </a:pPr>
            <a:r>
              <a:rPr lang="en-US"/>
              <a:t>Describe how training in general is inadequate as it is now (people skip right through it)</a:t>
            </a:r>
          </a:p>
          <a:p>
            <a:pPr marL="285750" indent="-285750">
              <a:buFont typeface="Arial,Sans-Serif"/>
              <a:buChar char="•"/>
            </a:pPr>
            <a:r>
              <a:rPr lang="en-US"/>
              <a:t>extreme example: lack of adequate training causing injury in the lab)</a:t>
            </a:r>
          </a:p>
          <a:p>
            <a:pPr marL="285750" indent="-285750">
              <a:buFont typeface="Arial,Sans-Serif"/>
              <a:buChar char="•"/>
            </a:pPr>
            <a:r>
              <a:rPr lang="en-US"/>
              <a:t>We need to address this, but how?</a:t>
            </a:r>
            <a:endParaRPr lang="en-US">
              <a:cs typeface="Calibri"/>
            </a:endParaRPr>
          </a:p>
        </p:txBody>
      </p:sp>
      <p:sp>
        <p:nvSpPr>
          <p:cNvPr id="4" name="Slide Number Placeholder 3"/>
          <p:cNvSpPr>
            <a:spLocks noGrp="1"/>
          </p:cNvSpPr>
          <p:nvPr>
            <p:ph type="sldNum" sz="quarter" idx="5"/>
          </p:nvPr>
        </p:nvSpPr>
        <p:spPr/>
        <p:txBody>
          <a:bodyPr/>
          <a:lstStyle/>
          <a:p>
            <a:fld id="{E1EC9180-0F07-4DF1-AD28-4863161A0E7D}" type="slidenum">
              <a:rPr lang="en-GB" smtClean="0"/>
              <a:t>4</a:t>
            </a:fld>
            <a:endParaRPr lang="en-GB"/>
          </a:p>
        </p:txBody>
      </p:sp>
    </p:spTree>
    <p:extLst>
      <p:ext uri="{BB962C8B-B14F-4D97-AF65-F5344CB8AC3E}">
        <p14:creationId xmlns:p14="http://schemas.microsoft.com/office/powerpoint/2010/main" val="362853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5</a:t>
            </a:fld>
            <a:endParaRPr lang="en-GB"/>
          </a:p>
        </p:txBody>
      </p:sp>
    </p:spTree>
    <p:extLst>
      <p:ext uri="{BB962C8B-B14F-4D97-AF65-F5344CB8AC3E}">
        <p14:creationId xmlns:p14="http://schemas.microsoft.com/office/powerpoint/2010/main" val="268370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VR training solution is</a:t>
            </a:r>
          </a:p>
          <a:p>
            <a:r>
              <a:rPr lang="en-US">
                <a:cs typeface="Calibri"/>
              </a:rPr>
              <a:t>This is a virtual </a:t>
            </a:r>
            <a:r>
              <a:rPr lang="en-US" err="1">
                <a:cs typeface="Calibri"/>
              </a:rPr>
              <a:t>simulztion</a:t>
            </a:r>
            <a:r>
              <a:rPr lang="en-US">
                <a:cs typeface="Calibri"/>
              </a:rPr>
              <a:t> in which </a:t>
            </a:r>
          </a:p>
          <a:p>
            <a:r>
              <a:rPr lang="en-US">
                <a:cs typeface="Calibri"/>
              </a:rPr>
              <a:t>In our virtual simulation, trainees are taken through each step in the SOP manual </a:t>
            </a:r>
          </a:p>
          <a:p>
            <a:r>
              <a:rPr lang="en-US">
                <a:cs typeface="Calibri"/>
              </a:rPr>
              <a:t>But instead of reading about the steps</a:t>
            </a:r>
          </a:p>
          <a:p>
            <a:r>
              <a:rPr lang="en-US">
                <a:cs typeface="Calibri"/>
              </a:rPr>
              <a:t>They are able to complete them on the recreated equipment </a:t>
            </a:r>
          </a:p>
        </p:txBody>
      </p:sp>
      <p:sp>
        <p:nvSpPr>
          <p:cNvPr id="4" name="Slide Number Placeholder 3"/>
          <p:cNvSpPr>
            <a:spLocks noGrp="1"/>
          </p:cNvSpPr>
          <p:nvPr>
            <p:ph type="sldNum" sz="quarter" idx="5"/>
          </p:nvPr>
        </p:nvSpPr>
        <p:spPr/>
        <p:txBody>
          <a:bodyPr/>
          <a:lstStyle/>
          <a:p>
            <a:fld id="{E1EC9180-0F07-4DF1-AD28-4863161A0E7D}" type="slidenum">
              <a:rPr lang="en-GB" smtClean="0"/>
              <a:t>6</a:t>
            </a:fld>
            <a:endParaRPr lang="en-GB"/>
          </a:p>
        </p:txBody>
      </p:sp>
    </p:spTree>
    <p:extLst>
      <p:ext uri="{BB962C8B-B14F-4D97-AF65-F5344CB8AC3E}">
        <p14:creationId xmlns:p14="http://schemas.microsoft.com/office/powerpoint/2010/main" val="3415913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VR!</a:t>
            </a:r>
          </a:p>
          <a:p>
            <a:r>
              <a:rPr lang="en-US"/>
              <a:t>Specifically, VR that simulates the work environment and the equipment the trainee will be working with</a:t>
            </a:r>
          </a:p>
          <a:p>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7</a:t>
            </a:fld>
            <a:endParaRPr lang="en-GB"/>
          </a:p>
        </p:txBody>
      </p:sp>
    </p:spTree>
    <p:extLst>
      <p:ext uri="{BB962C8B-B14F-4D97-AF65-F5344CB8AC3E}">
        <p14:creationId xmlns:p14="http://schemas.microsoft.com/office/powerpoint/2010/main" val="2675567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VR!</a:t>
            </a:r>
          </a:p>
          <a:p>
            <a:r>
              <a:rPr lang="en-US"/>
              <a:t>Specifically, VR that simulates the work environment and the equipment the trainee will be working with</a:t>
            </a:r>
          </a:p>
          <a:p>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8</a:t>
            </a:fld>
            <a:endParaRPr lang="en-GB"/>
          </a:p>
        </p:txBody>
      </p:sp>
    </p:spTree>
    <p:extLst>
      <p:ext uri="{BB962C8B-B14F-4D97-AF65-F5344CB8AC3E}">
        <p14:creationId xmlns:p14="http://schemas.microsoft.com/office/powerpoint/2010/main" val="42726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VR!</a:t>
            </a:r>
          </a:p>
          <a:p>
            <a:r>
              <a:rPr lang="en-US"/>
              <a:t>Specifically, VR that simulates the work environment and the equipment the trainee will be working with</a:t>
            </a:r>
          </a:p>
          <a:p>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9</a:t>
            </a:fld>
            <a:endParaRPr lang="en-GB"/>
          </a:p>
        </p:txBody>
      </p:sp>
    </p:spTree>
    <p:extLst>
      <p:ext uri="{BB962C8B-B14F-4D97-AF65-F5344CB8AC3E}">
        <p14:creationId xmlns:p14="http://schemas.microsoft.com/office/powerpoint/2010/main" val="428439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VR!</a:t>
            </a:r>
          </a:p>
          <a:p>
            <a:r>
              <a:rPr lang="en-US"/>
              <a:t>Specifically, VR that simulates the work environment and the equipment the trainee will be working with</a:t>
            </a:r>
          </a:p>
          <a:p>
            <a:endParaRPr lang="en-US"/>
          </a:p>
        </p:txBody>
      </p:sp>
      <p:sp>
        <p:nvSpPr>
          <p:cNvPr id="4" name="Slide Number Placeholder 3"/>
          <p:cNvSpPr>
            <a:spLocks noGrp="1"/>
          </p:cNvSpPr>
          <p:nvPr>
            <p:ph type="sldNum" sz="quarter" idx="5"/>
          </p:nvPr>
        </p:nvSpPr>
        <p:spPr/>
        <p:txBody>
          <a:bodyPr/>
          <a:lstStyle/>
          <a:p>
            <a:fld id="{E1EC9180-0F07-4DF1-AD28-4863161A0E7D}" type="slidenum">
              <a:rPr lang="en-GB" smtClean="0"/>
              <a:t>10</a:t>
            </a:fld>
            <a:endParaRPr lang="en-GB"/>
          </a:p>
        </p:txBody>
      </p:sp>
    </p:spTree>
    <p:extLst>
      <p:ext uri="{BB962C8B-B14F-4D97-AF65-F5344CB8AC3E}">
        <p14:creationId xmlns:p14="http://schemas.microsoft.com/office/powerpoint/2010/main" val="3313909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0.emf"/><Relationship Id="rId1" Type="http://schemas.openxmlformats.org/officeDocument/2006/relationships/slideMaster" Target="../slideMasters/slideMaster10.xml"/><Relationship Id="rId4" Type="http://schemas.openxmlformats.org/officeDocument/2006/relationships/image" Target="../media/image3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ubtitle/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 y="0"/>
            <a:ext cx="12191999" cy="6858000"/>
          </a:xfrm>
          <a:prstGeom prst="rect">
            <a:avLst/>
          </a:prstGeom>
        </p:spPr>
      </p:pic>
      <p:sp>
        <p:nvSpPr>
          <p:cNvPr id="2" name="Title 1"/>
          <p:cNvSpPr>
            <a:spLocks noGrp="1"/>
          </p:cNvSpPr>
          <p:nvPr>
            <p:ph type="ctrTitle" hasCustomPrompt="1"/>
          </p:nvPr>
        </p:nvSpPr>
        <p:spPr>
          <a:xfrm>
            <a:off x="1397000" y="1350963"/>
            <a:ext cx="9144000" cy="2387600"/>
          </a:xfrm>
        </p:spPr>
        <p:txBody>
          <a:bodyPr lIns="0" tIns="0" rIns="0" bIns="0" anchor="b"/>
          <a:lstStyle>
            <a:lvl1pPr algn="ctr">
              <a:defRPr sz="5818">
                <a:solidFill>
                  <a:srgbClr val="FFFFFF"/>
                </a:solidFill>
              </a:defRPr>
            </a:lvl1pPr>
          </a:lstStyle>
          <a:p>
            <a:r>
              <a:rPr lang="en-US"/>
              <a:t>Subtitle/Divider Page</a:t>
            </a:r>
          </a:p>
        </p:txBody>
      </p:sp>
    </p:spTree>
    <p:extLst>
      <p:ext uri="{BB962C8B-B14F-4D97-AF65-F5344CB8AC3E}">
        <p14:creationId xmlns:p14="http://schemas.microsoft.com/office/powerpoint/2010/main" val="293973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MapBkg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215903" y="6296025"/>
            <a:ext cx="8559799" cy="55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08325" fontAlgn="auto">
              <a:spcBef>
                <a:spcPts val="0"/>
              </a:spcBef>
              <a:spcAft>
                <a:spcPts val="0"/>
              </a:spcAft>
            </a:pPr>
            <a:endParaRPr lang="en-US" sz="2182">
              <a:solidFill>
                <a:prstClr val="white"/>
              </a:solidFill>
            </a:endParaRPr>
          </a:p>
        </p:txBody>
      </p:sp>
      <p:sp>
        <p:nvSpPr>
          <p:cNvPr id="11" name="Title 10"/>
          <p:cNvSpPr>
            <a:spLocks noGrp="1"/>
          </p:cNvSpPr>
          <p:nvPr>
            <p:ph type="title"/>
          </p:nvPr>
        </p:nvSpPr>
        <p:spPr/>
        <p:txBody>
          <a:bodyPr/>
          <a:lstStyle/>
          <a:p>
            <a:r>
              <a:rPr lang="en-US"/>
              <a:t>Click to edit Master title style</a:t>
            </a:r>
          </a:p>
        </p:txBody>
      </p:sp>
      <p:sp>
        <p:nvSpPr>
          <p:cNvPr id="6" name="Rectangle 7"/>
          <p:cNvSpPr>
            <a:spLocks noChangeArrowheads="1"/>
          </p:cNvSpPr>
          <p:nvPr userDrawn="1"/>
        </p:nvSpPr>
        <p:spPr bwMode="auto">
          <a:xfrm>
            <a:off x="0" y="6537333"/>
            <a:ext cx="12192000" cy="320675"/>
          </a:xfrm>
          <a:prstGeom prst="rect">
            <a:avLst/>
          </a:prstGeom>
          <a:solidFill>
            <a:srgbClr val="071D49"/>
          </a:solidFill>
          <a:ln>
            <a:noFill/>
          </a:ln>
          <a:effectLst/>
        </p:spPr>
        <p:txBody>
          <a:bodyPr wrap="none" anchor="ctr"/>
          <a:lstStyle/>
          <a:p>
            <a:pPr marL="0" marR="0" lvl="0" indent="0" algn="ctr" defTabSz="1108325" eaLnBrk="1" fontAlgn="auto" latinLnBrk="0" hangingPunct="1">
              <a:lnSpc>
                <a:spcPct val="90000"/>
              </a:lnSpc>
              <a:spcBef>
                <a:spcPts val="0"/>
              </a:spcBef>
              <a:spcAft>
                <a:spcPts val="0"/>
              </a:spcAft>
              <a:buClrTx/>
              <a:buSzTx/>
              <a:buFontTx/>
              <a:buNone/>
              <a:tabLst/>
              <a:defRPr/>
            </a:pPr>
            <a:endParaRPr kumimoji="0" lang="en-US" sz="2182" b="0" i="0" u="none" strike="noStrike" kern="0" cap="none" spc="0" normalizeH="0" baseline="0" noProof="0">
              <a:ln>
                <a:noFill/>
              </a:ln>
              <a:solidFill>
                <a:srgbClr val="070605"/>
              </a:solidFill>
              <a:effectLst/>
              <a:uLnTx/>
              <a:uFillTx/>
            </a:endParaRPr>
          </a:p>
        </p:txBody>
      </p:sp>
      <p:pic>
        <p:nvPicPr>
          <p:cNvPr id="8" name="Picture 16" descr="AbbVieLogo_Small_White.eps"/>
          <p:cNvPicPr>
            <a:picLocks noChangeAspect="1"/>
          </p:cNvPicPr>
          <p:nvPr userDrawn="1"/>
        </p:nvPicPr>
        <p:blipFill>
          <a:blip r:embed="rId2"/>
          <a:srcRect/>
          <a:stretch>
            <a:fillRect/>
          </a:stretch>
        </p:blipFill>
        <p:spPr bwMode="auto">
          <a:xfrm>
            <a:off x="361950" y="6630996"/>
            <a:ext cx="914400" cy="123825"/>
          </a:xfrm>
          <a:prstGeom prst="rect">
            <a:avLst/>
          </a:prstGeom>
          <a:noFill/>
          <a:ln w="9525">
            <a:noFill/>
            <a:miter lim="800000"/>
            <a:headEnd/>
            <a:tailEnd/>
          </a:ln>
        </p:spPr>
      </p:pic>
    </p:spTree>
    <p:extLst>
      <p:ext uri="{BB962C8B-B14F-4D97-AF65-F5344CB8AC3E}">
        <p14:creationId xmlns:p14="http://schemas.microsoft.com/office/powerpoint/2010/main" val="47345504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3_Divider Slide">
    <p:bg bwMode="auto">
      <p:bgPr>
        <a:solidFill>
          <a:srgbClr val="84BD00"/>
        </a:solidFill>
        <a:effectLst/>
      </p:bgPr>
    </p:bg>
    <p:spTree>
      <p:nvGrpSpPr>
        <p:cNvPr id="1" name=""/>
        <p:cNvGrpSpPr/>
        <p:nvPr/>
      </p:nvGrpSpPr>
      <p:grpSpPr>
        <a:xfrm>
          <a:off x="0" y="0"/>
          <a:ext cx="0" cy="0"/>
          <a:chOff x="0" y="0"/>
          <a:chExt cx="0" cy="0"/>
        </a:xfrm>
      </p:grpSpPr>
      <p:pic>
        <p:nvPicPr>
          <p:cNvPr id="23562" name="Picture 12" descr="AbbVieLogo_Standard_White.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617" y="493713"/>
            <a:ext cx="18288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a:spLocks/>
          </p:cNvSpPr>
          <p:nvPr/>
        </p:nvSpPr>
        <p:spPr bwMode="gray">
          <a:xfrm>
            <a:off x="6093884" y="1530350"/>
            <a:ext cx="167216"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defTabSz="457192" fontAlgn="base">
              <a:lnSpc>
                <a:spcPct val="90000"/>
              </a:lnSpc>
              <a:spcBef>
                <a:spcPct val="0"/>
              </a:spcBef>
              <a:spcAft>
                <a:spcPct val="0"/>
              </a:spcAft>
            </a:pPr>
            <a:endParaRPr lang="en-US" sz="1800">
              <a:solidFill>
                <a:srgbClr val="070605"/>
              </a:solidFill>
            </a:endParaRPr>
          </a:p>
        </p:txBody>
      </p:sp>
      <p:sp>
        <p:nvSpPr>
          <p:cNvPr id="9" name="Text Placeholder 2"/>
          <p:cNvSpPr>
            <a:spLocks noGrp="1"/>
          </p:cNvSpPr>
          <p:nvPr>
            <p:ph type="subTitle" idx="1" hasCustomPrompt="1"/>
          </p:nvPr>
        </p:nvSpPr>
        <p:spPr>
          <a:xfrm>
            <a:off x="548220" y="3702050"/>
            <a:ext cx="4874682" cy="694944"/>
          </a:xfrm>
        </p:spPr>
        <p:txBody>
          <a:bodyPr anchor="b"/>
          <a:lstStyle>
            <a:lvl1pPr>
              <a:defRPr sz="1400">
                <a:solidFill>
                  <a:srgbClr val="070605"/>
                </a:solidFill>
              </a:defRPr>
            </a:lvl1pPr>
          </a:lstStyle>
          <a:p>
            <a:pPr lvl="0"/>
            <a:r>
              <a:rPr lang="en-US"/>
              <a:t>Enter subhead here; change text color to best contrast against chosen background (image or solid fill)</a:t>
            </a:r>
            <a:endParaRPr lang="en-GB"/>
          </a:p>
        </p:txBody>
      </p:sp>
      <p:sp>
        <p:nvSpPr>
          <p:cNvPr id="6" name="Title Placeholder 1"/>
          <p:cNvSpPr>
            <a:spLocks noGrp="1"/>
          </p:cNvSpPr>
          <p:nvPr>
            <p:ph type="ctrTitle" hasCustomPrompt="1"/>
          </p:nvPr>
        </p:nvSpPr>
        <p:spPr bwMode="gray">
          <a:xfrm>
            <a:off x="548219" y="2194560"/>
            <a:ext cx="5484282" cy="1463040"/>
          </a:xfrm>
        </p:spPr>
        <p:txBody>
          <a:bodyPr anchor="b"/>
          <a:lstStyle>
            <a:lvl1pPr>
              <a:lnSpc>
                <a:spcPct val="85000"/>
              </a:lnSpc>
              <a:defRPr sz="3200" smtClean="0">
                <a:solidFill>
                  <a:schemeClr val="bg1"/>
                </a:solidFill>
              </a:defRPr>
            </a:lvl1pPr>
          </a:lstStyle>
          <a:p>
            <a:pPr lvl="0"/>
            <a:r>
              <a:rPr lang="en-US">
                <a:solidFill>
                  <a:schemeClr val="bg1"/>
                </a:solidFill>
              </a:rPr>
              <a:t>DIVIDER TITLES CALIBRI 32PT, ALL CAPS, WHITE</a:t>
            </a:r>
            <a:endParaRPr lang="en-US" noProof="0"/>
          </a:p>
        </p:txBody>
      </p:sp>
    </p:spTree>
    <p:extLst>
      <p:ext uri="{BB962C8B-B14F-4D97-AF65-F5344CB8AC3E}">
        <p14:creationId xmlns:p14="http://schemas.microsoft.com/office/powerpoint/2010/main" val="5049832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4_Divider Slide">
    <p:bg bwMode="auto">
      <p:bgPr>
        <a:solidFill>
          <a:srgbClr val="0082BA"/>
        </a:solidFill>
        <a:effectLst/>
      </p:bgPr>
    </p:bg>
    <p:spTree>
      <p:nvGrpSpPr>
        <p:cNvPr id="1" name=""/>
        <p:cNvGrpSpPr/>
        <p:nvPr/>
      </p:nvGrpSpPr>
      <p:grpSpPr>
        <a:xfrm>
          <a:off x="0" y="0"/>
          <a:ext cx="0" cy="0"/>
          <a:chOff x="0" y="0"/>
          <a:chExt cx="0" cy="0"/>
        </a:xfrm>
      </p:grpSpPr>
      <p:sp>
        <p:nvSpPr>
          <p:cNvPr id="23555" name="Title Placeholder 1"/>
          <p:cNvSpPr>
            <a:spLocks noGrp="1"/>
          </p:cNvSpPr>
          <p:nvPr>
            <p:ph type="ctrTitle" hasCustomPrompt="1"/>
          </p:nvPr>
        </p:nvSpPr>
        <p:spPr bwMode="gray">
          <a:xfrm>
            <a:off x="548219" y="2194559"/>
            <a:ext cx="5484282" cy="1463040"/>
          </a:xfrm>
        </p:spPr>
        <p:txBody>
          <a:bodyPr anchor="b"/>
          <a:lstStyle>
            <a:lvl1pPr>
              <a:lnSpc>
                <a:spcPct val="85000"/>
              </a:lnSpc>
              <a:defRPr sz="3200" smtClean="0">
                <a:solidFill>
                  <a:schemeClr val="bg1"/>
                </a:solidFill>
              </a:defRPr>
            </a:lvl1pPr>
          </a:lstStyle>
          <a:p>
            <a:pPr lvl="0"/>
            <a:r>
              <a:rPr lang="en-US">
                <a:solidFill>
                  <a:schemeClr val="bg1"/>
                </a:solidFill>
              </a:rPr>
              <a:t>DIVIDER TITLES CALIBRI 32PT, ALL CAPS, WHITE</a:t>
            </a:r>
            <a:endParaRPr lang="en-US" noProof="0"/>
          </a:p>
        </p:txBody>
      </p:sp>
      <p:pic>
        <p:nvPicPr>
          <p:cNvPr id="23562" name="Picture 12" descr="AbbVieLogo_Standard_White.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617" y="493713"/>
            <a:ext cx="18288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a:spLocks/>
          </p:cNvSpPr>
          <p:nvPr/>
        </p:nvSpPr>
        <p:spPr bwMode="gray">
          <a:xfrm>
            <a:off x="6093884" y="1530350"/>
            <a:ext cx="167216"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defTabSz="457192" fontAlgn="base">
              <a:lnSpc>
                <a:spcPct val="90000"/>
              </a:lnSpc>
              <a:spcBef>
                <a:spcPct val="0"/>
              </a:spcBef>
              <a:spcAft>
                <a:spcPct val="0"/>
              </a:spcAft>
            </a:pPr>
            <a:endParaRPr lang="en-US" sz="1800">
              <a:solidFill>
                <a:srgbClr val="070605"/>
              </a:solidFill>
            </a:endParaRPr>
          </a:p>
        </p:txBody>
      </p:sp>
      <p:sp>
        <p:nvSpPr>
          <p:cNvPr id="9" name="Text Placeholder 2"/>
          <p:cNvSpPr>
            <a:spLocks noGrp="1"/>
          </p:cNvSpPr>
          <p:nvPr>
            <p:ph type="subTitle" idx="1" hasCustomPrompt="1"/>
          </p:nvPr>
        </p:nvSpPr>
        <p:spPr>
          <a:xfrm>
            <a:off x="548220" y="3702050"/>
            <a:ext cx="4874682" cy="694944"/>
          </a:xfrm>
        </p:spPr>
        <p:txBody>
          <a:bodyPr anchor="b"/>
          <a:lstStyle>
            <a:lvl1pPr>
              <a:defRPr sz="1400">
                <a:solidFill>
                  <a:srgbClr val="8CE2D0"/>
                </a:solidFill>
              </a:defRPr>
            </a:lvl1pPr>
          </a:lstStyle>
          <a:p>
            <a:pPr lvl="0"/>
            <a:r>
              <a:rPr lang="en-US"/>
              <a:t>Enter subhead here; change text color to best contrast against chosen background (image or solid fill)</a:t>
            </a:r>
            <a:endParaRPr lang="en-GB"/>
          </a:p>
        </p:txBody>
      </p:sp>
    </p:spTree>
    <p:extLst>
      <p:ext uri="{BB962C8B-B14F-4D97-AF65-F5344CB8AC3E}">
        <p14:creationId xmlns:p14="http://schemas.microsoft.com/office/powerpoint/2010/main" val="20314439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Quote Slide">
    <p:bg bwMode="auto">
      <p:bgPr>
        <a:solidFill>
          <a:schemeClr val="bg1"/>
        </a:solidFill>
        <a:effectLst/>
      </p:bgPr>
    </p:bg>
    <p:spTree>
      <p:nvGrpSpPr>
        <p:cNvPr id="1" name=""/>
        <p:cNvGrpSpPr/>
        <p:nvPr/>
      </p:nvGrpSpPr>
      <p:grpSpPr>
        <a:xfrm>
          <a:off x="0" y="0"/>
          <a:ext cx="0" cy="0"/>
          <a:chOff x="0" y="0"/>
          <a:chExt cx="0" cy="0"/>
        </a:xfrm>
      </p:grpSpPr>
      <p:pic>
        <p:nvPicPr>
          <p:cNvPr id="48134" name="Picture 12" descr="AbbVieLogo_Standard_RGB.eps"/>
          <p:cNvPicPr>
            <a:picLocks noChangeAspect="1"/>
          </p:cNvPicPr>
          <p:nvPr/>
        </p:nvPicPr>
        <p:blipFill>
          <a:blip r:embed="rId2" cstate="print">
            <a:lum bright="100000" contrast="100000"/>
            <a:extLst>
              <a:ext uri="{28A0092B-C50C-407E-A947-70E740481C1C}">
                <a14:useLocalDpi xmlns:a14="http://schemas.microsoft.com/office/drawing/2010/main" val="0"/>
              </a:ext>
            </a:extLst>
          </a:blip>
          <a:srcRect/>
          <a:stretch>
            <a:fillRect/>
          </a:stretch>
        </p:blipFill>
        <p:spPr bwMode="auto">
          <a:xfrm>
            <a:off x="700617" y="493713"/>
            <a:ext cx="18288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a:spLocks/>
          </p:cNvSpPr>
          <p:nvPr/>
        </p:nvSpPr>
        <p:spPr bwMode="gray">
          <a:xfrm>
            <a:off x="6093884" y="1530350"/>
            <a:ext cx="167216"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defTabSz="457192" fontAlgn="base">
              <a:lnSpc>
                <a:spcPct val="90000"/>
              </a:lnSpc>
              <a:spcBef>
                <a:spcPct val="0"/>
              </a:spcBef>
              <a:spcAft>
                <a:spcPct val="0"/>
              </a:spcAft>
            </a:pPr>
            <a:endParaRPr lang="en-US" sz="1800">
              <a:solidFill>
                <a:srgbClr val="070605"/>
              </a:solidFill>
            </a:endParaRPr>
          </a:p>
        </p:txBody>
      </p:sp>
      <p:sp>
        <p:nvSpPr>
          <p:cNvPr id="11" name="Rectangle 11"/>
          <p:cNvSpPr>
            <a:spLocks noGrp="1"/>
          </p:cNvSpPr>
          <p:nvPr>
            <p:ph type="body" idx="1" hasCustomPrompt="1"/>
          </p:nvPr>
        </p:nvSpPr>
        <p:spPr>
          <a:xfrm>
            <a:off x="548643" y="1279554"/>
            <a:ext cx="7901516" cy="3794125"/>
          </a:xfrm>
        </p:spPr>
        <p:txBody>
          <a:bodyPr/>
          <a:lstStyle/>
          <a:p>
            <a:r>
              <a:rPr lang="en-US"/>
              <a:t>Enter quote text in text placeholder. Default text color is AbbVie Dark Blue. Change text colors for best contrast against chosen background (either image or solid fill).</a:t>
            </a:r>
          </a:p>
        </p:txBody>
      </p:sp>
      <p:pic>
        <p:nvPicPr>
          <p:cNvPr id="14" name="Picture 16" descr="AbbVieLogo_Small_Whit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952" y="6631017"/>
            <a:ext cx="914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933671"/>
            <a:ext cx="11752521" cy="7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Grp="1"/>
          </p:cNvSpPr>
          <p:nvPr>
            <p:ph type="title" hasCustomPrompt="1"/>
          </p:nvPr>
        </p:nvSpPr>
        <p:spPr>
          <a:xfrm>
            <a:off x="585222" y="5164138"/>
            <a:ext cx="5850467" cy="284162"/>
          </a:xfrm>
        </p:spPr>
        <p:txBody>
          <a:bodyPr/>
          <a:lstStyle/>
          <a:p>
            <a:r>
              <a:rPr lang="en-US"/>
              <a:t>ENTER AUTHOR NAME IN TITLE PLACEHOLDER</a:t>
            </a:r>
          </a:p>
        </p:txBody>
      </p:sp>
    </p:spTree>
    <p:extLst>
      <p:ext uri="{BB962C8B-B14F-4D97-AF65-F5344CB8AC3E}">
        <p14:creationId xmlns:p14="http://schemas.microsoft.com/office/powerpoint/2010/main" val="39443794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_Quote Slide">
    <p:bg bwMode="auto">
      <p:bgPr>
        <a:solidFill>
          <a:srgbClr val="070605"/>
        </a:solidFill>
        <a:effectLst/>
      </p:bgPr>
    </p:bg>
    <p:spTree>
      <p:nvGrpSpPr>
        <p:cNvPr id="1" name=""/>
        <p:cNvGrpSpPr/>
        <p:nvPr/>
      </p:nvGrpSpPr>
      <p:grpSpPr>
        <a:xfrm>
          <a:off x="0" y="0"/>
          <a:ext cx="0" cy="0"/>
          <a:chOff x="0" y="0"/>
          <a:chExt cx="0" cy="0"/>
        </a:xfrm>
      </p:grpSpPr>
      <p:sp>
        <p:nvSpPr>
          <p:cNvPr id="20" name="Rectangle 8"/>
          <p:cNvSpPr>
            <a:spLocks noGrp="1"/>
          </p:cNvSpPr>
          <p:nvPr>
            <p:ph type="body" idx="1" hasCustomPrompt="1"/>
          </p:nvPr>
        </p:nvSpPr>
        <p:spPr>
          <a:xfrm>
            <a:off x="548217" y="1279554"/>
            <a:ext cx="7900416" cy="3794125"/>
          </a:xfrm>
          <a:noFill/>
          <a:ln/>
        </p:spPr>
        <p:txBody>
          <a:bodyPr/>
          <a:lstStyle>
            <a:lvl1pPr>
              <a:defRPr>
                <a:solidFill>
                  <a:schemeClr val="bg1"/>
                </a:solidFill>
              </a:defRPr>
            </a:lvl1pPr>
          </a:lstStyle>
          <a:p>
            <a:r>
              <a:rPr lang="en-US">
                <a:solidFill>
                  <a:schemeClr val="bg1"/>
                </a:solidFill>
              </a:rPr>
              <a:t>Enter quote text in text placeholder. Default text color is White. Change text colors for best contrast against chosen background (either image or solid fill).</a:t>
            </a:r>
          </a:p>
        </p:txBody>
      </p:sp>
      <p:pic>
        <p:nvPicPr>
          <p:cNvPr id="22" name="Picture 16" descr="AbbVieLogo_Small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952" y="6631017"/>
            <a:ext cx="914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917173"/>
            <a:ext cx="11279716" cy="5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7"/>
          <p:cNvSpPr>
            <a:spLocks noGrp="1"/>
          </p:cNvSpPr>
          <p:nvPr>
            <p:ph type="title" hasCustomPrompt="1"/>
          </p:nvPr>
        </p:nvSpPr>
        <p:spPr>
          <a:xfrm>
            <a:off x="585222" y="5164138"/>
            <a:ext cx="5850467" cy="284162"/>
          </a:xfrm>
        </p:spPr>
        <p:txBody>
          <a:bodyPr/>
          <a:lstStyle/>
          <a:p>
            <a:r>
              <a:rPr lang="en-US"/>
              <a:t>ENTER AUTHOR NAME IN TITLE PLACEHOLDER</a:t>
            </a:r>
          </a:p>
        </p:txBody>
      </p:sp>
    </p:spTree>
    <p:extLst>
      <p:ext uri="{BB962C8B-B14F-4D97-AF65-F5344CB8AC3E}">
        <p14:creationId xmlns:p14="http://schemas.microsoft.com/office/powerpoint/2010/main" val="28426275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_Quote Layout">
    <p:bg>
      <p:bgPr>
        <a:solidFill>
          <a:srgbClr val="071D49"/>
        </a:solidFill>
        <a:effectLst/>
      </p:bgPr>
    </p:bg>
    <p:spTree>
      <p:nvGrpSpPr>
        <p:cNvPr id="1" name=""/>
        <p:cNvGrpSpPr/>
        <p:nvPr/>
      </p:nvGrpSpPr>
      <p:grpSpPr>
        <a:xfrm>
          <a:off x="0" y="0"/>
          <a:ext cx="0" cy="0"/>
          <a:chOff x="0" y="0"/>
          <a:chExt cx="0" cy="0"/>
        </a:xfrm>
      </p:grpSpPr>
      <p:sp>
        <p:nvSpPr>
          <p:cNvPr id="5" name="Rectangle 8"/>
          <p:cNvSpPr>
            <a:spLocks noGrp="1"/>
          </p:cNvSpPr>
          <p:nvPr>
            <p:ph type="body" idx="1" hasCustomPrompt="1"/>
          </p:nvPr>
        </p:nvSpPr>
        <p:spPr>
          <a:xfrm>
            <a:off x="548217" y="1279554"/>
            <a:ext cx="7900416" cy="3794125"/>
          </a:xfrm>
          <a:noFill/>
          <a:ln/>
        </p:spPr>
        <p:txBody>
          <a:bodyPr/>
          <a:lstStyle>
            <a:lvl1pPr>
              <a:defRPr>
                <a:solidFill>
                  <a:schemeClr val="bg1"/>
                </a:solidFill>
              </a:defRPr>
            </a:lvl1pPr>
          </a:lstStyle>
          <a:p>
            <a:r>
              <a:rPr lang="en-US">
                <a:solidFill>
                  <a:schemeClr val="bg1"/>
                </a:solidFill>
              </a:rPr>
              <a:t>Enter quote text in text placeholder. Default text color is White. Change text colors for best contrast against chosen background (either image or solid fill).</a:t>
            </a:r>
          </a:p>
        </p:txBody>
      </p:sp>
      <p:sp>
        <p:nvSpPr>
          <p:cNvPr id="6" name="Rectangle 7"/>
          <p:cNvSpPr>
            <a:spLocks noGrp="1"/>
          </p:cNvSpPr>
          <p:nvPr>
            <p:ph type="title" hasCustomPrompt="1"/>
          </p:nvPr>
        </p:nvSpPr>
        <p:spPr>
          <a:xfrm>
            <a:off x="585222" y="5164138"/>
            <a:ext cx="5850467" cy="284162"/>
          </a:xfrm>
        </p:spPr>
        <p:txBody>
          <a:bodyPr/>
          <a:lstStyle/>
          <a:p>
            <a:r>
              <a:rPr lang="en-US"/>
              <a:t>ENTER AUTHOR NAME IN TITLE PLACEHOLDER</a:t>
            </a:r>
          </a:p>
        </p:txBody>
      </p:sp>
    </p:spTree>
    <p:extLst>
      <p:ext uri="{BB962C8B-B14F-4D97-AF65-F5344CB8AC3E}">
        <p14:creationId xmlns:p14="http://schemas.microsoft.com/office/powerpoint/2010/main" val="16481378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222" y="1142999"/>
            <a:ext cx="11091333" cy="5257800"/>
          </a:xfrm>
        </p:spPr>
        <p:txBody>
          <a:bodyPr anchor="t"/>
          <a:lstStyle>
            <a:lvl1pPr>
              <a:defRPr sz="2000">
                <a:solidFill>
                  <a:srgbClr val="070605"/>
                </a:solidFill>
              </a:defRPr>
            </a:lvl1pPr>
            <a:lvl2pPr marL="690550" indent="-342895">
              <a:buFont typeface="Wingdings" panose="05000000000000000000" pitchFamily="2" charset="2"/>
              <a:buChar char="§"/>
              <a:defRPr sz="1800">
                <a:solidFill>
                  <a:srgbClr val="070605"/>
                </a:solidFill>
              </a:defRPr>
            </a:lvl2pPr>
            <a:lvl3pPr marL="1033445" indent="-347657">
              <a:tabLst>
                <a:tab pos="914384" algn="l"/>
              </a:tabLst>
              <a:defRPr sz="1600">
                <a:solidFill>
                  <a:srgbClr val="070605"/>
                </a:solidFill>
              </a:defRPr>
            </a:lvl3pPr>
            <a:lvl4pPr>
              <a:defRPr sz="2000">
                <a:solidFill>
                  <a:srgbClr val="070605"/>
                </a:solidFill>
              </a:defRPr>
            </a:lvl4pPr>
            <a:lvl5pPr>
              <a:defRPr sz="2000">
                <a:solidFill>
                  <a:srgbClr val="070605"/>
                </a:solidFill>
              </a:defRPr>
            </a:lvl5pPr>
          </a:lstStyle>
          <a:p>
            <a:pPr lvl="0"/>
            <a:r>
              <a:rPr lang="en-US"/>
              <a:t>Edit Master text styles</a:t>
            </a:r>
          </a:p>
          <a:p>
            <a:pPr lvl="1"/>
            <a:r>
              <a:rPr lang="en-US"/>
              <a:t>Second level</a:t>
            </a:r>
          </a:p>
          <a:p>
            <a:pPr lvl="2"/>
            <a:r>
              <a:rPr lang="en-US"/>
              <a:t>Third level</a:t>
            </a:r>
          </a:p>
        </p:txBody>
      </p:sp>
      <p:sp>
        <p:nvSpPr>
          <p:cNvPr id="7" name="Title Placeholder 1"/>
          <p:cNvSpPr>
            <a:spLocks noGrp="1"/>
          </p:cNvSpPr>
          <p:nvPr>
            <p:ph type="title"/>
          </p:nvPr>
        </p:nvSpPr>
        <p:spPr bwMode="auto">
          <a:xfrm>
            <a:off x="550336" y="205776"/>
            <a:ext cx="11091333"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2400">
                <a:solidFill>
                  <a:srgbClr val="071D49"/>
                </a:solidFill>
              </a:defRPr>
            </a:lvl1pPr>
          </a:lstStyle>
          <a:p>
            <a:pPr lvl="0"/>
            <a:r>
              <a:rPr lang="en-US"/>
              <a:t>Click to edit Master title style</a:t>
            </a:r>
          </a:p>
        </p:txBody>
      </p:sp>
    </p:spTree>
    <p:extLst>
      <p:ext uri="{BB962C8B-B14F-4D97-AF65-F5344CB8AC3E}">
        <p14:creationId xmlns:p14="http://schemas.microsoft.com/office/powerpoint/2010/main" val="34539388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9"/>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92" indent="0">
              <a:buNone/>
              <a:defRPr sz="1800"/>
            </a:lvl2pPr>
            <a:lvl3pPr marL="914384" indent="0">
              <a:buNone/>
              <a:defRPr sz="1600"/>
            </a:lvl3pPr>
            <a:lvl4pPr marL="1371576" indent="0">
              <a:buNone/>
              <a:defRPr sz="1400"/>
            </a:lvl4pPr>
            <a:lvl5pPr marL="1828768" indent="0">
              <a:buNone/>
              <a:defRPr sz="1400"/>
            </a:lvl5pPr>
            <a:lvl6pPr marL="2285960" indent="0">
              <a:buNone/>
              <a:defRPr sz="1400"/>
            </a:lvl6pPr>
            <a:lvl7pPr marL="2743152" indent="0">
              <a:buNone/>
              <a:defRPr sz="1400"/>
            </a:lvl7pPr>
            <a:lvl8pPr marL="3200344" indent="0">
              <a:buNone/>
              <a:defRPr sz="1400"/>
            </a:lvl8pPr>
            <a:lvl9pPr marL="3657536" indent="0">
              <a:buNone/>
              <a:defRPr sz="1400"/>
            </a:lvl9pPr>
          </a:lstStyle>
          <a:p>
            <a:pPr lvl="0"/>
            <a:r>
              <a:rPr lang="en-US"/>
              <a:t>Edit Master text styles</a:t>
            </a:r>
          </a:p>
        </p:txBody>
      </p:sp>
    </p:spTree>
    <p:extLst>
      <p:ext uri="{BB962C8B-B14F-4D97-AF65-F5344CB8AC3E}">
        <p14:creationId xmlns:p14="http://schemas.microsoft.com/office/powerpoint/2010/main" val="207157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8222" y="1143000"/>
            <a:ext cx="5444067" cy="5257800"/>
          </a:xfrm>
        </p:spPr>
        <p:txBody>
          <a:bodyPr anchor="t"/>
          <a:lstStyle>
            <a:lvl1pPr>
              <a:defRPr sz="2000">
                <a:solidFill>
                  <a:srgbClr val="070605"/>
                </a:solidFill>
              </a:defRPr>
            </a:lvl1pPr>
            <a:lvl2pPr>
              <a:defRPr sz="2000">
                <a:solidFill>
                  <a:srgbClr val="070605"/>
                </a:solidFill>
              </a:defRPr>
            </a:lvl2pPr>
            <a:lvl3pPr>
              <a:defRPr sz="2000">
                <a:solidFill>
                  <a:srgbClr val="070605"/>
                </a:solidFill>
              </a:defRPr>
            </a:lvl3pPr>
            <a:lvl4pPr>
              <a:defRPr sz="2000">
                <a:solidFill>
                  <a:srgbClr val="070605"/>
                </a:solidFill>
              </a:defRPr>
            </a:lvl4pPr>
            <a:lvl5pPr>
              <a:defRPr sz="2000">
                <a:solidFill>
                  <a:srgbClr val="070605"/>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90" y="1143000"/>
            <a:ext cx="5444067" cy="5257800"/>
          </a:xfrm>
        </p:spPr>
        <p:txBody>
          <a:bodyPr anchor="t"/>
          <a:lstStyle>
            <a:lvl1pPr>
              <a:defRPr sz="2000">
                <a:solidFill>
                  <a:srgbClr val="070605"/>
                </a:solidFill>
              </a:defRPr>
            </a:lvl1pPr>
            <a:lvl2pPr>
              <a:defRPr sz="2000">
                <a:solidFill>
                  <a:srgbClr val="070605"/>
                </a:solidFill>
              </a:defRPr>
            </a:lvl2pPr>
            <a:lvl3pPr>
              <a:defRPr sz="2000">
                <a:solidFill>
                  <a:srgbClr val="070605"/>
                </a:solidFill>
              </a:defRPr>
            </a:lvl3pPr>
            <a:lvl4pPr>
              <a:defRPr sz="2000">
                <a:solidFill>
                  <a:srgbClr val="070605"/>
                </a:solidFill>
              </a:defRPr>
            </a:lvl4pPr>
            <a:lvl5pPr>
              <a:defRPr sz="2000">
                <a:solidFill>
                  <a:srgbClr val="070605"/>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p:nvPr>
        </p:nvSpPr>
        <p:spPr bwMode="auto">
          <a:xfrm>
            <a:off x="550336" y="205776"/>
            <a:ext cx="11091333"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2400">
                <a:solidFill>
                  <a:srgbClr val="071D49"/>
                </a:solidFill>
              </a:defRPr>
            </a:lvl1pPr>
          </a:lstStyle>
          <a:p>
            <a:pPr lvl="0"/>
            <a:r>
              <a:rPr lang="en-US"/>
              <a:t>Click to edit Master title style</a:t>
            </a:r>
          </a:p>
        </p:txBody>
      </p:sp>
    </p:spTree>
    <p:extLst>
      <p:ext uri="{BB962C8B-B14F-4D97-AF65-F5344CB8AC3E}">
        <p14:creationId xmlns:p14="http://schemas.microsoft.com/office/powerpoint/2010/main" val="323398641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8640" y="1143000"/>
            <a:ext cx="5386918" cy="63976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Edit Master text styles</a:t>
            </a:r>
          </a:p>
        </p:txBody>
      </p:sp>
      <p:sp>
        <p:nvSpPr>
          <p:cNvPr id="4" name="Content Placeholder 3"/>
          <p:cNvSpPr>
            <a:spLocks noGrp="1"/>
          </p:cNvSpPr>
          <p:nvPr>
            <p:ph sz="half" idx="2"/>
          </p:nvPr>
        </p:nvSpPr>
        <p:spPr>
          <a:xfrm>
            <a:off x="548640" y="1823984"/>
            <a:ext cx="5386918" cy="452628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4" y="1143000"/>
            <a:ext cx="5389033" cy="639762"/>
          </a:xfrm>
        </p:spPr>
        <p:txBody>
          <a:bodyPr anchor="b"/>
          <a:lstStyle>
            <a:lvl1pPr marL="0" indent="0">
              <a:buNone/>
              <a:defRPr sz="2400" b="1"/>
            </a:lvl1pPr>
            <a:lvl2pPr marL="457192" indent="0">
              <a:buNone/>
              <a:defRPr sz="2000" b="1"/>
            </a:lvl2pPr>
            <a:lvl3pPr marL="914384" indent="0">
              <a:buNone/>
              <a:defRPr sz="1800"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a:t>Edit Master text styles</a:t>
            </a:r>
          </a:p>
        </p:txBody>
      </p:sp>
      <p:sp>
        <p:nvSpPr>
          <p:cNvPr id="6" name="Content Placeholder 5"/>
          <p:cNvSpPr>
            <a:spLocks noGrp="1"/>
          </p:cNvSpPr>
          <p:nvPr>
            <p:ph sz="quarter" idx="4"/>
          </p:nvPr>
        </p:nvSpPr>
        <p:spPr>
          <a:xfrm>
            <a:off x="6193384" y="1823984"/>
            <a:ext cx="5389033" cy="452628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bwMode="auto">
          <a:xfrm>
            <a:off x="550336" y="205776"/>
            <a:ext cx="11091333"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2400">
                <a:solidFill>
                  <a:srgbClr val="071D49"/>
                </a:solidFill>
              </a:defRPr>
            </a:lvl1pPr>
          </a:lstStyle>
          <a:p>
            <a:pPr lvl="0"/>
            <a:r>
              <a:rPr lang="en-US"/>
              <a:t>Click to edit Master title style</a:t>
            </a:r>
          </a:p>
        </p:txBody>
      </p:sp>
    </p:spTree>
    <p:extLst>
      <p:ext uri="{BB962C8B-B14F-4D97-AF65-F5344CB8AC3E}">
        <p14:creationId xmlns:p14="http://schemas.microsoft.com/office/powerpoint/2010/main" val="29925051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bwMode="auto">
          <a:xfrm>
            <a:off x="550336" y="205776"/>
            <a:ext cx="11091333"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2400">
                <a:solidFill>
                  <a:srgbClr val="071D49"/>
                </a:solidFill>
              </a:defRPr>
            </a:lvl1pPr>
          </a:lstStyle>
          <a:p>
            <a:pPr lvl="0"/>
            <a:r>
              <a:rPr lang="en-US"/>
              <a:t>Click to edit Master title style</a:t>
            </a:r>
          </a:p>
        </p:txBody>
      </p:sp>
    </p:spTree>
    <p:extLst>
      <p:ext uri="{BB962C8B-B14F-4D97-AF65-F5344CB8AC3E}">
        <p14:creationId xmlns:p14="http://schemas.microsoft.com/office/powerpoint/2010/main" val="3292151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3"/>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54162" indent="0" algn="ctr">
              <a:buNone/>
              <a:defRPr>
                <a:solidFill>
                  <a:schemeClr val="tx1">
                    <a:tint val="75000"/>
                  </a:schemeClr>
                </a:solidFill>
              </a:defRPr>
            </a:lvl2pPr>
            <a:lvl3pPr marL="1108325" indent="0" algn="ctr">
              <a:buNone/>
              <a:defRPr>
                <a:solidFill>
                  <a:schemeClr val="tx1">
                    <a:tint val="75000"/>
                  </a:schemeClr>
                </a:solidFill>
              </a:defRPr>
            </a:lvl3pPr>
            <a:lvl4pPr marL="1662487" indent="0" algn="ctr">
              <a:buNone/>
              <a:defRPr>
                <a:solidFill>
                  <a:schemeClr val="tx1">
                    <a:tint val="75000"/>
                  </a:schemeClr>
                </a:solidFill>
              </a:defRPr>
            </a:lvl4pPr>
            <a:lvl5pPr marL="2216650" indent="0" algn="ctr">
              <a:buNone/>
              <a:defRPr>
                <a:solidFill>
                  <a:schemeClr val="tx1">
                    <a:tint val="75000"/>
                  </a:schemeClr>
                </a:solidFill>
              </a:defRPr>
            </a:lvl5pPr>
            <a:lvl6pPr marL="2770812" indent="0" algn="ctr">
              <a:buNone/>
              <a:defRPr>
                <a:solidFill>
                  <a:schemeClr val="tx1">
                    <a:tint val="75000"/>
                  </a:schemeClr>
                </a:solidFill>
              </a:defRPr>
            </a:lvl6pPr>
            <a:lvl7pPr marL="3324975" indent="0" algn="ctr">
              <a:buNone/>
              <a:defRPr>
                <a:solidFill>
                  <a:schemeClr val="tx1">
                    <a:tint val="75000"/>
                  </a:schemeClr>
                </a:solidFill>
              </a:defRPr>
            </a:lvl7pPr>
            <a:lvl8pPr marL="3879137" indent="0" algn="ctr">
              <a:buNone/>
              <a:defRPr>
                <a:solidFill>
                  <a:schemeClr val="tx1">
                    <a:tint val="75000"/>
                  </a:schemeClr>
                </a:solidFill>
              </a:defRPr>
            </a:lvl8pPr>
            <a:lvl9pPr marL="443329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8"/>
            <a:ext cx="2844800" cy="365125"/>
          </a:xfrm>
          <a:prstGeom prst="rect">
            <a:avLst/>
          </a:prstGeom>
        </p:spPr>
        <p:txBody>
          <a:bodyPr/>
          <a:lstStyle/>
          <a:p>
            <a:fld id="{A4856D90-E8AE-4A4C-B9C1-8D045C3FB9FA}" type="datetimeFigureOut">
              <a:rPr lang="en-US" smtClean="0"/>
              <a:t>7/26/2022</a:t>
            </a:fld>
            <a:endParaRPr lang="en-US"/>
          </a:p>
        </p:txBody>
      </p:sp>
      <p:sp>
        <p:nvSpPr>
          <p:cNvPr id="5" name="Footer Placeholder 4"/>
          <p:cNvSpPr>
            <a:spLocks noGrp="1"/>
          </p:cNvSpPr>
          <p:nvPr>
            <p:ph type="ftr" sz="quarter" idx="11"/>
          </p:nvPr>
        </p:nvSpPr>
        <p:spPr>
          <a:xfrm>
            <a:off x="4165600" y="6356358"/>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8"/>
            <a:ext cx="2844800" cy="365125"/>
          </a:xfrm>
          <a:prstGeom prst="rect">
            <a:avLst/>
          </a:prstGeom>
        </p:spPr>
        <p:txBody>
          <a:bodyPr/>
          <a:lstStyle/>
          <a:p>
            <a:fld id="{18EC89CF-4A5D-4AF4-9B38-987E0314F905}" type="slidenum">
              <a:rPr lang="en-US" smtClean="0"/>
              <a:t>‹#›</a:t>
            </a:fld>
            <a:endParaRPr lang="en-US"/>
          </a:p>
        </p:txBody>
      </p:sp>
    </p:spTree>
    <p:extLst>
      <p:ext uri="{BB962C8B-B14F-4D97-AF65-F5344CB8AC3E}">
        <p14:creationId xmlns:p14="http://schemas.microsoft.com/office/powerpoint/2010/main" val="683131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Content Placeholder 2"/>
          <p:cNvSpPr>
            <a:spLocks noGrp="1"/>
          </p:cNvSpPr>
          <p:nvPr>
            <p:ph idx="1"/>
          </p:nvPr>
        </p:nvSpPr>
        <p:spPr>
          <a:xfrm>
            <a:off x="4766737" y="1143004"/>
            <a:ext cx="6815667" cy="5268433"/>
          </a:xfrm>
        </p:spPr>
        <p:txBody>
          <a:bodyPr anchor="t"/>
          <a:lstStyle>
            <a:lvl1pPr>
              <a:defRPr sz="3200">
                <a:solidFill>
                  <a:srgbClr val="070605"/>
                </a:solidFill>
              </a:defRPr>
            </a:lvl1pPr>
            <a:lvl2pPr>
              <a:defRPr sz="2800">
                <a:solidFill>
                  <a:srgbClr val="070605"/>
                </a:solidFill>
              </a:defRPr>
            </a:lvl2pPr>
            <a:lvl3pPr>
              <a:defRPr sz="2400">
                <a:solidFill>
                  <a:srgbClr val="070605"/>
                </a:solidFill>
              </a:defRPr>
            </a:lvl3pPr>
            <a:lvl4pPr>
              <a:defRPr sz="2000">
                <a:solidFill>
                  <a:srgbClr val="070605"/>
                </a:solidFill>
              </a:defRPr>
            </a:lvl4pPr>
            <a:lvl5pPr>
              <a:defRPr sz="2000">
                <a:solidFill>
                  <a:srgbClr val="070605"/>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half" idx="2"/>
          </p:nvPr>
        </p:nvSpPr>
        <p:spPr>
          <a:xfrm>
            <a:off x="548643" y="1143000"/>
            <a:ext cx="4011084" cy="5256849"/>
          </a:xfrm>
        </p:spPr>
        <p:txBody>
          <a:bodyPr/>
          <a:lstStyle>
            <a:lvl1pPr marL="0" indent="0">
              <a:buNone/>
              <a:defRPr sz="1400">
                <a:solidFill>
                  <a:srgbClr val="070605"/>
                </a:solidFill>
              </a:defRPr>
            </a:lvl1pPr>
            <a:lvl2pPr marL="457192" indent="0">
              <a:buNone/>
              <a:defRPr sz="1200"/>
            </a:lvl2pPr>
            <a:lvl3pPr marL="914384" indent="0">
              <a:buNone/>
              <a:defRPr sz="1000"/>
            </a:lvl3pPr>
            <a:lvl4pPr marL="1371576" indent="0">
              <a:buNone/>
              <a:defRPr sz="901"/>
            </a:lvl4pPr>
            <a:lvl5pPr marL="1828768" indent="0">
              <a:buNone/>
              <a:defRPr sz="901"/>
            </a:lvl5pPr>
            <a:lvl6pPr marL="2285960" indent="0">
              <a:buNone/>
              <a:defRPr sz="901"/>
            </a:lvl6pPr>
            <a:lvl7pPr marL="2743152" indent="0">
              <a:buNone/>
              <a:defRPr sz="901"/>
            </a:lvl7pPr>
            <a:lvl8pPr marL="3200344" indent="0">
              <a:buNone/>
              <a:defRPr sz="901"/>
            </a:lvl8pPr>
            <a:lvl9pPr marL="3657536" indent="0">
              <a:buNone/>
              <a:defRPr sz="901"/>
            </a:lvl9pPr>
          </a:lstStyle>
          <a:p>
            <a:pPr lvl="0"/>
            <a:r>
              <a:rPr lang="en-US"/>
              <a:t>Edit Master text styles</a:t>
            </a:r>
          </a:p>
        </p:txBody>
      </p:sp>
      <p:sp>
        <p:nvSpPr>
          <p:cNvPr id="9" name="Title Placeholder 1"/>
          <p:cNvSpPr>
            <a:spLocks noGrp="1"/>
          </p:cNvSpPr>
          <p:nvPr>
            <p:ph type="title"/>
          </p:nvPr>
        </p:nvSpPr>
        <p:spPr bwMode="auto">
          <a:xfrm>
            <a:off x="550336" y="205776"/>
            <a:ext cx="11091333"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2400">
                <a:solidFill>
                  <a:srgbClr val="071D49"/>
                </a:solidFill>
              </a:defRPr>
            </a:lvl1pPr>
          </a:lstStyle>
          <a:p>
            <a:pPr lvl="0"/>
            <a:r>
              <a:rPr lang="en-US"/>
              <a:t>Click to edit Master title style</a:t>
            </a:r>
          </a:p>
        </p:txBody>
      </p:sp>
    </p:spTree>
    <p:extLst>
      <p:ext uri="{BB962C8B-B14F-4D97-AF65-F5344CB8AC3E}">
        <p14:creationId xmlns:p14="http://schemas.microsoft.com/office/powerpoint/2010/main" val="252137186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5002627"/>
            <a:ext cx="7315200" cy="566738"/>
          </a:xfrm>
        </p:spPr>
        <p:txBody>
          <a:bodyPr anchor="b"/>
          <a:lstStyle>
            <a:lvl1pPr algn="l">
              <a:defRPr sz="2000" b="1"/>
            </a:lvl1pPr>
          </a:lstStyle>
          <a:p>
            <a:r>
              <a:rPr lang="en-US"/>
              <a:t>Click to edit Master title style</a:t>
            </a:r>
          </a:p>
        </p:txBody>
      </p:sp>
      <p:sp>
        <p:nvSpPr>
          <p:cNvPr id="4" name="Text Placeholder 3"/>
          <p:cNvSpPr>
            <a:spLocks noGrp="1"/>
          </p:cNvSpPr>
          <p:nvPr>
            <p:ph type="body" sz="half" idx="2"/>
          </p:nvPr>
        </p:nvSpPr>
        <p:spPr>
          <a:xfrm>
            <a:off x="2389718" y="5601264"/>
            <a:ext cx="7315200" cy="804862"/>
          </a:xfrm>
        </p:spPr>
        <p:txBody>
          <a:bodyPr/>
          <a:lstStyle>
            <a:lvl1pPr marL="0" indent="0">
              <a:buNone/>
              <a:defRPr sz="1400"/>
            </a:lvl1pPr>
            <a:lvl2pPr marL="457192" indent="0">
              <a:buNone/>
              <a:defRPr sz="1200"/>
            </a:lvl2pPr>
            <a:lvl3pPr marL="914384" indent="0">
              <a:buNone/>
              <a:defRPr sz="1000"/>
            </a:lvl3pPr>
            <a:lvl4pPr marL="1371576" indent="0">
              <a:buNone/>
              <a:defRPr sz="901"/>
            </a:lvl4pPr>
            <a:lvl5pPr marL="1828768" indent="0">
              <a:buNone/>
              <a:defRPr sz="901"/>
            </a:lvl5pPr>
            <a:lvl6pPr marL="2285960" indent="0">
              <a:buNone/>
              <a:defRPr sz="901"/>
            </a:lvl6pPr>
            <a:lvl7pPr marL="2743152" indent="0">
              <a:buNone/>
              <a:defRPr sz="901"/>
            </a:lvl7pPr>
            <a:lvl8pPr marL="3200344" indent="0">
              <a:buNone/>
              <a:defRPr sz="901"/>
            </a:lvl8pPr>
            <a:lvl9pPr marL="3657536" indent="0">
              <a:buNone/>
              <a:defRPr sz="901"/>
            </a:lvl9pPr>
          </a:lstStyle>
          <a:p>
            <a:pPr lvl="0"/>
            <a:r>
              <a:rPr lang="en-US"/>
              <a:t>Edit Master text styles</a:t>
            </a:r>
          </a:p>
        </p:txBody>
      </p:sp>
      <p:sp>
        <p:nvSpPr>
          <p:cNvPr id="7" name="Picture Placeholder 2"/>
          <p:cNvSpPr>
            <a:spLocks noGrp="1"/>
          </p:cNvSpPr>
          <p:nvPr>
            <p:ph type="pic" idx="1"/>
          </p:nvPr>
        </p:nvSpPr>
        <p:spPr>
          <a:xfrm>
            <a:off x="2389718" y="1042019"/>
            <a:ext cx="7315200" cy="3880883"/>
          </a:xfrm>
        </p:spPr>
        <p:txBody>
          <a:bodyPr rtlCol="0" anchor="t">
            <a:normAutofit/>
          </a:bodyPr>
          <a:lstStyle>
            <a:lvl1pPr marL="0" indent="0">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pPr lvl="0"/>
            <a:r>
              <a:rPr lang="en-US" noProof="0"/>
              <a:t>Click icon to add picture</a:t>
            </a:r>
          </a:p>
        </p:txBody>
      </p:sp>
    </p:spTree>
    <p:extLst>
      <p:ext uri="{BB962C8B-B14F-4D97-AF65-F5344CB8AC3E}">
        <p14:creationId xmlns:p14="http://schemas.microsoft.com/office/powerpoint/2010/main" val="19443653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66736" y="1143000"/>
            <a:ext cx="2772833"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8222" y="1143000"/>
            <a:ext cx="8115301"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4504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ustom Layout">
    <p:bg>
      <p:bgPr>
        <a:solidFill>
          <a:srgbClr val="071D49"/>
        </a:solidFill>
        <a:effectLst/>
      </p:bgPr>
    </p:bg>
    <p:spTree>
      <p:nvGrpSpPr>
        <p:cNvPr id="1" name=""/>
        <p:cNvGrpSpPr/>
        <p:nvPr/>
      </p:nvGrpSpPr>
      <p:grpSpPr>
        <a:xfrm>
          <a:off x="0" y="0"/>
          <a:ext cx="0" cy="0"/>
          <a:chOff x="0" y="0"/>
          <a:chExt cx="0" cy="0"/>
        </a:xfrm>
      </p:grpSpPr>
      <p:sp>
        <p:nvSpPr>
          <p:cNvPr id="5" name="Freeform 28"/>
          <p:cNvSpPr>
            <a:spLocks noEditPoints="1"/>
          </p:cNvSpPr>
          <p:nvPr/>
        </p:nvSpPr>
        <p:spPr bwMode="auto">
          <a:xfrm>
            <a:off x="3382433" y="2962304"/>
            <a:ext cx="5384800" cy="708025"/>
          </a:xfrm>
          <a:custGeom>
            <a:avLst/>
            <a:gdLst>
              <a:gd name="T0" fmla="*/ 4296 w 9119"/>
              <a:gd name="T1" fmla="*/ 1407 h 1589"/>
              <a:gd name="T2" fmla="*/ 5081 w 9119"/>
              <a:gd name="T3" fmla="*/ 983 h 1589"/>
              <a:gd name="T4" fmla="*/ 4296 w 9119"/>
              <a:gd name="T5" fmla="*/ 558 h 1589"/>
              <a:gd name="T6" fmla="*/ 4296 w 9119"/>
              <a:gd name="T7" fmla="*/ 1407 h 1589"/>
              <a:gd name="T8" fmla="*/ 3821 w 9119"/>
              <a:gd name="T9" fmla="*/ 548 h 1589"/>
              <a:gd name="T10" fmla="*/ 4256 w 9119"/>
              <a:gd name="T11" fmla="*/ 395 h 1589"/>
              <a:gd name="T12" fmla="*/ 5261 w 9119"/>
              <a:gd name="T13" fmla="*/ 983 h 1589"/>
              <a:gd name="T14" fmla="*/ 4256 w 9119"/>
              <a:gd name="T15" fmla="*/ 1571 h 1589"/>
              <a:gd name="T16" fmla="*/ 3641 w 9119"/>
              <a:gd name="T17" fmla="*/ 0 h 1589"/>
              <a:gd name="T18" fmla="*/ 3821 w 9119"/>
              <a:gd name="T19" fmla="*/ 117 h 1589"/>
              <a:gd name="T20" fmla="*/ 3821 w 9119"/>
              <a:gd name="T21" fmla="*/ 548 h 1589"/>
              <a:gd name="T22" fmla="*/ 2492 w 9119"/>
              <a:gd name="T23" fmla="*/ 1407 h 1589"/>
              <a:gd name="T24" fmla="*/ 3277 w 9119"/>
              <a:gd name="T25" fmla="*/ 983 h 1589"/>
              <a:gd name="T26" fmla="*/ 2492 w 9119"/>
              <a:gd name="T27" fmla="*/ 558 h 1589"/>
              <a:gd name="T28" fmla="*/ 2492 w 9119"/>
              <a:gd name="T29" fmla="*/ 1407 h 1589"/>
              <a:gd name="T30" fmla="*/ 2018 w 9119"/>
              <a:gd name="T31" fmla="*/ 548 h 1589"/>
              <a:gd name="T32" fmla="*/ 2452 w 9119"/>
              <a:gd name="T33" fmla="*/ 395 h 1589"/>
              <a:gd name="T34" fmla="*/ 3458 w 9119"/>
              <a:gd name="T35" fmla="*/ 983 h 1589"/>
              <a:gd name="T36" fmla="*/ 2452 w 9119"/>
              <a:gd name="T37" fmla="*/ 1571 h 1589"/>
              <a:gd name="T38" fmla="*/ 1837 w 9119"/>
              <a:gd name="T39" fmla="*/ 0 h 1589"/>
              <a:gd name="T40" fmla="*/ 2018 w 9119"/>
              <a:gd name="T41" fmla="*/ 117 h 1589"/>
              <a:gd name="T42" fmla="*/ 2018 w 9119"/>
              <a:gd name="T43" fmla="*/ 548 h 1589"/>
              <a:gd name="T44" fmla="*/ 7214 w 9119"/>
              <a:gd name="T45" fmla="*/ 395 h 1589"/>
              <a:gd name="T46" fmla="*/ 7395 w 9119"/>
              <a:gd name="T47" fmla="*/ 547 h 1589"/>
              <a:gd name="T48" fmla="*/ 7350 w 9119"/>
              <a:gd name="T49" fmla="*/ 1571 h 1589"/>
              <a:gd name="T50" fmla="*/ 7214 w 9119"/>
              <a:gd name="T51" fmla="*/ 395 h 1589"/>
              <a:gd name="T52" fmla="*/ 7305 w 9119"/>
              <a:gd name="T53" fmla="*/ 260 h 1589"/>
              <a:gd name="T54" fmla="*/ 7397 w 9119"/>
              <a:gd name="T55" fmla="*/ 167 h 1589"/>
              <a:gd name="T56" fmla="*/ 7305 w 9119"/>
              <a:gd name="T57" fmla="*/ 34 h 1589"/>
              <a:gd name="T58" fmla="*/ 7212 w 9119"/>
              <a:gd name="T59" fmla="*/ 167 h 1589"/>
              <a:gd name="T60" fmla="*/ 7305 w 9119"/>
              <a:gd name="T61" fmla="*/ 260 h 1589"/>
              <a:gd name="T62" fmla="*/ 965 w 9119"/>
              <a:gd name="T63" fmla="*/ 558 h 1589"/>
              <a:gd name="T64" fmla="*/ 180 w 9119"/>
              <a:gd name="T65" fmla="*/ 983 h 1589"/>
              <a:gd name="T66" fmla="*/ 965 w 9119"/>
              <a:gd name="T67" fmla="*/ 1407 h 1589"/>
              <a:gd name="T68" fmla="*/ 965 w 9119"/>
              <a:gd name="T69" fmla="*/ 558 h 1589"/>
              <a:gd name="T70" fmla="*/ 1669 w 9119"/>
              <a:gd name="T71" fmla="*/ 1571 h 1589"/>
              <a:gd name="T72" fmla="*/ 1535 w 9119"/>
              <a:gd name="T73" fmla="*/ 1456 h 1589"/>
              <a:gd name="T74" fmla="*/ 1005 w 9119"/>
              <a:gd name="T75" fmla="*/ 1571 h 1589"/>
              <a:gd name="T76" fmla="*/ 0 w 9119"/>
              <a:gd name="T77" fmla="*/ 983 h 1589"/>
              <a:gd name="T78" fmla="*/ 1005 w 9119"/>
              <a:gd name="T79" fmla="*/ 395 h 1589"/>
              <a:gd name="T80" fmla="*/ 1742 w 9119"/>
              <a:gd name="T81" fmla="*/ 1571 h 1589"/>
              <a:gd name="T82" fmla="*/ 1669 w 9119"/>
              <a:gd name="T83" fmla="*/ 1571 h 1589"/>
              <a:gd name="T84" fmla="*/ 6267 w 9119"/>
              <a:gd name="T85" fmla="*/ 1496 h 1589"/>
              <a:gd name="T86" fmla="*/ 6011 w 9119"/>
              <a:gd name="T87" fmla="*/ 1496 h 1589"/>
              <a:gd name="T88" fmla="*/ 5313 w 9119"/>
              <a:gd name="T89" fmla="*/ 395 h 1589"/>
              <a:gd name="T90" fmla="*/ 6143 w 9119"/>
              <a:gd name="T91" fmla="*/ 1393 h 1589"/>
              <a:gd name="T92" fmla="*/ 6974 w 9119"/>
              <a:gd name="T93" fmla="*/ 395 h 1589"/>
              <a:gd name="T94" fmla="*/ 6267 w 9119"/>
              <a:gd name="T95" fmla="*/ 1496 h 1589"/>
              <a:gd name="T96" fmla="*/ 8243 w 9119"/>
              <a:gd name="T97" fmla="*/ 558 h 1589"/>
              <a:gd name="T98" fmla="*/ 8729 w 9119"/>
              <a:gd name="T99" fmla="*/ 558 h 1589"/>
              <a:gd name="T100" fmla="*/ 8729 w 9119"/>
              <a:gd name="T101" fmla="*/ 901 h 1589"/>
              <a:gd name="T102" fmla="*/ 8243 w 9119"/>
              <a:gd name="T103" fmla="*/ 558 h 1589"/>
              <a:gd name="T104" fmla="*/ 9089 w 9119"/>
              <a:gd name="T105" fmla="*/ 1537 h 1589"/>
              <a:gd name="T106" fmla="*/ 8941 w 9119"/>
              <a:gd name="T107" fmla="*/ 1407 h 1589"/>
              <a:gd name="T108" fmla="*/ 7784 w 9119"/>
              <a:gd name="T109" fmla="*/ 1064 h 1589"/>
              <a:gd name="T110" fmla="*/ 9119 w 9119"/>
              <a:gd name="T111" fmla="*/ 730 h 1589"/>
              <a:gd name="T112" fmla="*/ 8230 w 9119"/>
              <a:gd name="T113" fmla="*/ 395 h 1589"/>
              <a:gd name="T114" fmla="*/ 8228 w 9119"/>
              <a:gd name="T115" fmla="*/ 1571 h 1589"/>
              <a:gd name="T116" fmla="*/ 9089 w 9119"/>
              <a:gd name="T117" fmla="*/ 1537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19" h="1589">
                <a:moveTo>
                  <a:pt x="4296" y="1407"/>
                </a:moveTo>
                <a:lnTo>
                  <a:pt x="4296" y="1407"/>
                </a:lnTo>
                <a:cubicBezTo>
                  <a:pt x="4420" y="1407"/>
                  <a:pt x="4466" y="1407"/>
                  <a:pt x="4609" y="1407"/>
                </a:cubicBezTo>
                <a:cubicBezTo>
                  <a:pt x="4961" y="1407"/>
                  <a:pt x="5081" y="1183"/>
                  <a:pt x="5081" y="983"/>
                </a:cubicBezTo>
                <a:cubicBezTo>
                  <a:pt x="5081" y="780"/>
                  <a:pt x="4961" y="558"/>
                  <a:pt x="4609" y="558"/>
                </a:cubicBezTo>
                <a:cubicBezTo>
                  <a:pt x="4465" y="558"/>
                  <a:pt x="4404" y="558"/>
                  <a:pt x="4296" y="558"/>
                </a:cubicBezTo>
                <a:cubicBezTo>
                  <a:pt x="3928" y="558"/>
                  <a:pt x="3821" y="792"/>
                  <a:pt x="3821" y="983"/>
                </a:cubicBezTo>
                <a:cubicBezTo>
                  <a:pt x="3821" y="1153"/>
                  <a:pt x="3917" y="1407"/>
                  <a:pt x="4296" y="1407"/>
                </a:cubicBezTo>
                <a:lnTo>
                  <a:pt x="4296" y="1407"/>
                </a:lnTo>
                <a:close/>
                <a:moveTo>
                  <a:pt x="3821" y="548"/>
                </a:moveTo>
                <a:lnTo>
                  <a:pt x="3821" y="548"/>
                </a:lnTo>
                <a:cubicBezTo>
                  <a:pt x="3899" y="474"/>
                  <a:pt x="4037" y="395"/>
                  <a:pt x="4256" y="395"/>
                </a:cubicBezTo>
                <a:cubicBezTo>
                  <a:pt x="4256" y="395"/>
                  <a:pt x="4451" y="395"/>
                  <a:pt x="4622" y="395"/>
                </a:cubicBezTo>
                <a:cubicBezTo>
                  <a:pt x="5121" y="395"/>
                  <a:pt x="5261" y="733"/>
                  <a:pt x="5261" y="983"/>
                </a:cubicBezTo>
                <a:cubicBezTo>
                  <a:pt x="5261" y="1264"/>
                  <a:pt x="5092" y="1571"/>
                  <a:pt x="4622" y="1571"/>
                </a:cubicBezTo>
                <a:cubicBezTo>
                  <a:pt x="4525" y="1571"/>
                  <a:pt x="4409" y="1571"/>
                  <a:pt x="4256" y="1571"/>
                </a:cubicBezTo>
                <a:cubicBezTo>
                  <a:pt x="3899" y="1571"/>
                  <a:pt x="3641" y="1340"/>
                  <a:pt x="3641" y="983"/>
                </a:cubicBezTo>
                <a:cubicBezTo>
                  <a:pt x="3641" y="863"/>
                  <a:pt x="3641" y="0"/>
                  <a:pt x="3641" y="0"/>
                </a:cubicBezTo>
                <a:cubicBezTo>
                  <a:pt x="3641" y="0"/>
                  <a:pt x="3677" y="0"/>
                  <a:pt x="3697" y="0"/>
                </a:cubicBezTo>
                <a:cubicBezTo>
                  <a:pt x="3776" y="0"/>
                  <a:pt x="3821" y="41"/>
                  <a:pt x="3821" y="117"/>
                </a:cubicBezTo>
                <a:cubicBezTo>
                  <a:pt x="3821" y="130"/>
                  <a:pt x="3821" y="548"/>
                  <a:pt x="3821" y="548"/>
                </a:cubicBezTo>
                <a:lnTo>
                  <a:pt x="3821" y="548"/>
                </a:lnTo>
                <a:close/>
                <a:moveTo>
                  <a:pt x="2492" y="1407"/>
                </a:moveTo>
                <a:lnTo>
                  <a:pt x="2492" y="1407"/>
                </a:lnTo>
                <a:cubicBezTo>
                  <a:pt x="2616" y="1407"/>
                  <a:pt x="2663" y="1407"/>
                  <a:pt x="2805" y="1407"/>
                </a:cubicBezTo>
                <a:cubicBezTo>
                  <a:pt x="3157" y="1407"/>
                  <a:pt x="3277" y="1183"/>
                  <a:pt x="3277" y="983"/>
                </a:cubicBezTo>
                <a:cubicBezTo>
                  <a:pt x="3277" y="780"/>
                  <a:pt x="3157" y="558"/>
                  <a:pt x="2805" y="558"/>
                </a:cubicBezTo>
                <a:cubicBezTo>
                  <a:pt x="2662" y="558"/>
                  <a:pt x="2600" y="558"/>
                  <a:pt x="2492" y="558"/>
                </a:cubicBezTo>
                <a:cubicBezTo>
                  <a:pt x="2125" y="558"/>
                  <a:pt x="2018" y="792"/>
                  <a:pt x="2018" y="983"/>
                </a:cubicBezTo>
                <a:cubicBezTo>
                  <a:pt x="2018" y="1153"/>
                  <a:pt x="2113" y="1407"/>
                  <a:pt x="2492" y="1407"/>
                </a:cubicBezTo>
                <a:lnTo>
                  <a:pt x="2492" y="1407"/>
                </a:lnTo>
                <a:close/>
                <a:moveTo>
                  <a:pt x="2018" y="548"/>
                </a:moveTo>
                <a:lnTo>
                  <a:pt x="2018" y="548"/>
                </a:lnTo>
                <a:cubicBezTo>
                  <a:pt x="2096" y="474"/>
                  <a:pt x="2233" y="395"/>
                  <a:pt x="2452" y="395"/>
                </a:cubicBezTo>
                <a:cubicBezTo>
                  <a:pt x="2452" y="395"/>
                  <a:pt x="2648" y="395"/>
                  <a:pt x="2818" y="395"/>
                </a:cubicBezTo>
                <a:cubicBezTo>
                  <a:pt x="3317" y="395"/>
                  <a:pt x="3458" y="733"/>
                  <a:pt x="3458" y="983"/>
                </a:cubicBezTo>
                <a:cubicBezTo>
                  <a:pt x="3458" y="1264"/>
                  <a:pt x="3289" y="1571"/>
                  <a:pt x="2818" y="1571"/>
                </a:cubicBezTo>
                <a:cubicBezTo>
                  <a:pt x="2721" y="1571"/>
                  <a:pt x="2605" y="1571"/>
                  <a:pt x="2452" y="1571"/>
                </a:cubicBezTo>
                <a:cubicBezTo>
                  <a:pt x="2095" y="1571"/>
                  <a:pt x="1837" y="1340"/>
                  <a:pt x="1837" y="983"/>
                </a:cubicBezTo>
                <a:cubicBezTo>
                  <a:pt x="1837" y="863"/>
                  <a:pt x="1837" y="0"/>
                  <a:pt x="1837" y="0"/>
                </a:cubicBezTo>
                <a:cubicBezTo>
                  <a:pt x="1837" y="0"/>
                  <a:pt x="1874" y="0"/>
                  <a:pt x="1893" y="0"/>
                </a:cubicBezTo>
                <a:cubicBezTo>
                  <a:pt x="1973" y="0"/>
                  <a:pt x="2018" y="41"/>
                  <a:pt x="2018" y="117"/>
                </a:cubicBezTo>
                <a:cubicBezTo>
                  <a:pt x="2018" y="130"/>
                  <a:pt x="2018" y="548"/>
                  <a:pt x="2018" y="548"/>
                </a:cubicBezTo>
                <a:lnTo>
                  <a:pt x="2018" y="548"/>
                </a:lnTo>
                <a:close/>
                <a:moveTo>
                  <a:pt x="7214" y="395"/>
                </a:moveTo>
                <a:lnTo>
                  <a:pt x="7214" y="395"/>
                </a:lnTo>
                <a:cubicBezTo>
                  <a:pt x="7214" y="395"/>
                  <a:pt x="7247" y="395"/>
                  <a:pt x="7257" y="395"/>
                </a:cubicBezTo>
                <a:cubicBezTo>
                  <a:pt x="7341" y="395"/>
                  <a:pt x="7395" y="433"/>
                  <a:pt x="7395" y="547"/>
                </a:cubicBezTo>
                <a:cubicBezTo>
                  <a:pt x="7395" y="560"/>
                  <a:pt x="7395" y="1571"/>
                  <a:pt x="7395" y="1571"/>
                </a:cubicBezTo>
                <a:cubicBezTo>
                  <a:pt x="7395" y="1571"/>
                  <a:pt x="7369" y="1571"/>
                  <a:pt x="7350" y="1571"/>
                </a:cubicBezTo>
                <a:cubicBezTo>
                  <a:pt x="7258" y="1571"/>
                  <a:pt x="7214" y="1521"/>
                  <a:pt x="7214" y="1422"/>
                </a:cubicBezTo>
                <a:cubicBezTo>
                  <a:pt x="7214" y="1409"/>
                  <a:pt x="7214" y="395"/>
                  <a:pt x="7214" y="395"/>
                </a:cubicBezTo>
                <a:lnTo>
                  <a:pt x="7214" y="395"/>
                </a:lnTo>
                <a:close/>
                <a:moveTo>
                  <a:pt x="7305" y="260"/>
                </a:moveTo>
                <a:lnTo>
                  <a:pt x="7305" y="260"/>
                </a:lnTo>
                <a:cubicBezTo>
                  <a:pt x="7357" y="260"/>
                  <a:pt x="7397" y="228"/>
                  <a:pt x="7397" y="167"/>
                </a:cubicBezTo>
                <a:cubicBezTo>
                  <a:pt x="7397" y="155"/>
                  <a:pt x="7397" y="135"/>
                  <a:pt x="7397" y="128"/>
                </a:cubicBezTo>
                <a:cubicBezTo>
                  <a:pt x="7397" y="66"/>
                  <a:pt x="7356" y="34"/>
                  <a:pt x="7305" y="34"/>
                </a:cubicBezTo>
                <a:cubicBezTo>
                  <a:pt x="7253" y="34"/>
                  <a:pt x="7212" y="66"/>
                  <a:pt x="7212" y="128"/>
                </a:cubicBezTo>
                <a:cubicBezTo>
                  <a:pt x="7212" y="136"/>
                  <a:pt x="7212" y="153"/>
                  <a:pt x="7212" y="167"/>
                </a:cubicBezTo>
                <a:cubicBezTo>
                  <a:pt x="7212" y="228"/>
                  <a:pt x="7253" y="260"/>
                  <a:pt x="7305" y="260"/>
                </a:cubicBezTo>
                <a:lnTo>
                  <a:pt x="7305" y="260"/>
                </a:lnTo>
                <a:close/>
                <a:moveTo>
                  <a:pt x="965" y="558"/>
                </a:moveTo>
                <a:lnTo>
                  <a:pt x="965" y="558"/>
                </a:lnTo>
                <a:cubicBezTo>
                  <a:pt x="841" y="558"/>
                  <a:pt x="795" y="558"/>
                  <a:pt x="652" y="558"/>
                </a:cubicBezTo>
                <a:cubicBezTo>
                  <a:pt x="300" y="558"/>
                  <a:pt x="180" y="782"/>
                  <a:pt x="180" y="983"/>
                </a:cubicBezTo>
                <a:cubicBezTo>
                  <a:pt x="180" y="1186"/>
                  <a:pt x="300" y="1407"/>
                  <a:pt x="652" y="1407"/>
                </a:cubicBezTo>
                <a:cubicBezTo>
                  <a:pt x="796" y="1407"/>
                  <a:pt x="857" y="1407"/>
                  <a:pt x="965" y="1407"/>
                </a:cubicBezTo>
                <a:cubicBezTo>
                  <a:pt x="1333" y="1407"/>
                  <a:pt x="1440" y="1174"/>
                  <a:pt x="1440" y="983"/>
                </a:cubicBezTo>
                <a:cubicBezTo>
                  <a:pt x="1440" y="812"/>
                  <a:pt x="1344" y="558"/>
                  <a:pt x="965" y="558"/>
                </a:cubicBezTo>
                <a:lnTo>
                  <a:pt x="965" y="558"/>
                </a:lnTo>
                <a:close/>
                <a:moveTo>
                  <a:pt x="1669" y="1571"/>
                </a:moveTo>
                <a:lnTo>
                  <a:pt x="1669" y="1571"/>
                </a:lnTo>
                <a:cubicBezTo>
                  <a:pt x="1596" y="1571"/>
                  <a:pt x="1549" y="1534"/>
                  <a:pt x="1535" y="1456"/>
                </a:cubicBezTo>
                <a:lnTo>
                  <a:pt x="1511" y="1328"/>
                </a:lnTo>
                <a:cubicBezTo>
                  <a:pt x="1471" y="1402"/>
                  <a:pt x="1324" y="1571"/>
                  <a:pt x="1005" y="1571"/>
                </a:cubicBezTo>
                <a:cubicBezTo>
                  <a:pt x="1005" y="1571"/>
                  <a:pt x="810" y="1571"/>
                  <a:pt x="639" y="1571"/>
                </a:cubicBezTo>
                <a:cubicBezTo>
                  <a:pt x="140" y="1571"/>
                  <a:pt x="0" y="1233"/>
                  <a:pt x="0" y="983"/>
                </a:cubicBezTo>
                <a:cubicBezTo>
                  <a:pt x="0" y="701"/>
                  <a:pt x="169" y="395"/>
                  <a:pt x="639" y="395"/>
                </a:cubicBezTo>
                <a:cubicBezTo>
                  <a:pt x="736" y="395"/>
                  <a:pt x="852" y="395"/>
                  <a:pt x="1005" y="395"/>
                </a:cubicBezTo>
                <a:cubicBezTo>
                  <a:pt x="1362" y="395"/>
                  <a:pt x="1561" y="603"/>
                  <a:pt x="1608" y="856"/>
                </a:cubicBezTo>
                <a:cubicBezTo>
                  <a:pt x="1648" y="1067"/>
                  <a:pt x="1742" y="1571"/>
                  <a:pt x="1742" y="1571"/>
                </a:cubicBezTo>
                <a:cubicBezTo>
                  <a:pt x="1742" y="1571"/>
                  <a:pt x="1708" y="1571"/>
                  <a:pt x="1669" y="1571"/>
                </a:cubicBezTo>
                <a:lnTo>
                  <a:pt x="1669" y="1571"/>
                </a:lnTo>
                <a:close/>
                <a:moveTo>
                  <a:pt x="6267" y="1496"/>
                </a:moveTo>
                <a:lnTo>
                  <a:pt x="6267" y="1496"/>
                </a:lnTo>
                <a:cubicBezTo>
                  <a:pt x="6217" y="1565"/>
                  <a:pt x="6182" y="1589"/>
                  <a:pt x="6139" y="1589"/>
                </a:cubicBezTo>
                <a:cubicBezTo>
                  <a:pt x="6078" y="1589"/>
                  <a:pt x="6055" y="1556"/>
                  <a:pt x="6011" y="1496"/>
                </a:cubicBezTo>
                <a:cubicBezTo>
                  <a:pt x="5906" y="1353"/>
                  <a:pt x="5205" y="395"/>
                  <a:pt x="5205" y="395"/>
                </a:cubicBezTo>
                <a:cubicBezTo>
                  <a:pt x="5205" y="395"/>
                  <a:pt x="5272" y="395"/>
                  <a:pt x="5313" y="395"/>
                </a:cubicBezTo>
                <a:cubicBezTo>
                  <a:pt x="5430" y="395"/>
                  <a:pt x="5464" y="436"/>
                  <a:pt x="5512" y="504"/>
                </a:cubicBezTo>
                <a:cubicBezTo>
                  <a:pt x="5534" y="534"/>
                  <a:pt x="6143" y="1393"/>
                  <a:pt x="6143" y="1393"/>
                </a:cubicBezTo>
                <a:cubicBezTo>
                  <a:pt x="6143" y="1393"/>
                  <a:pt x="6752" y="535"/>
                  <a:pt x="6777" y="500"/>
                </a:cubicBezTo>
                <a:cubicBezTo>
                  <a:pt x="6822" y="436"/>
                  <a:pt x="6857" y="395"/>
                  <a:pt x="6974" y="395"/>
                </a:cubicBezTo>
                <a:cubicBezTo>
                  <a:pt x="7007" y="395"/>
                  <a:pt x="7070" y="395"/>
                  <a:pt x="7070" y="395"/>
                </a:cubicBezTo>
                <a:cubicBezTo>
                  <a:pt x="7070" y="395"/>
                  <a:pt x="6352" y="1379"/>
                  <a:pt x="6267" y="1496"/>
                </a:cubicBezTo>
                <a:lnTo>
                  <a:pt x="6267" y="1496"/>
                </a:lnTo>
                <a:close/>
                <a:moveTo>
                  <a:pt x="8243" y="558"/>
                </a:moveTo>
                <a:lnTo>
                  <a:pt x="8243" y="558"/>
                </a:lnTo>
                <a:cubicBezTo>
                  <a:pt x="8319" y="558"/>
                  <a:pt x="8620" y="558"/>
                  <a:pt x="8729" y="558"/>
                </a:cubicBezTo>
                <a:cubicBezTo>
                  <a:pt x="8897" y="558"/>
                  <a:pt x="8937" y="663"/>
                  <a:pt x="8937" y="730"/>
                </a:cubicBezTo>
                <a:cubicBezTo>
                  <a:pt x="8937" y="790"/>
                  <a:pt x="8901" y="901"/>
                  <a:pt x="8729" y="901"/>
                </a:cubicBezTo>
                <a:cubicBezTo>
                  <a:pt x="8615" y="901"/>
                  <a:pt x="7784" y="901"/>
                  <a:pt x="7784" y="901"/>
                </a:cubicBezTo>
                <a:cubicBezTo>
                  <a:pt x="7795" y="784"/>
                  <a:pt x="7893" y="558"/>
                  <a:pt x="8243" y="558"/>
                </a:cubicBezTo>
                <a:lnTo>
                  <a:pt x="8243" y="558"/>
                </a:lnTo>
                <a:close/>
                <a:moveTo>
                  <a:pt x="9089" y="1537"/>
                </a:moveTo>
                <a:lnTo>
                  <a:pt x="9089" y="1537"/>
                </a:lnTo>
                <a:cubicBezTo>
                  <a:pt x="9089" y="1441"/>
                  <a:pt x="9034" y="1407"/>
                  <a:pt x="8941" y="1407"/>
                </a:cubicBezTo>
                <a:cubicBezTo>
                  <a:pt x="8889" y="1407"/>
                  <a:pt x="8242" y="1407"/>
                  <a:pt x="8242" y="1407"/>
                </a:cubicBezTo>
                <a:cubicBezTo>
                  <a:pt x="7914" y="1407"/>
                  <a:pt x="7799" y="1204"/>
                  <a:pt x="7784" y="1064"/>
                </a:cubicBezTo>
                <a:cubicBezTo>
                  <a:pt x="7784" y="1064"/>
                  <a:pt x="8528" y="1064"/>
                  <a:pt x="8753" y="1064"/>
                </a:cubicBezTo>
                <a:cubicBezTo>
                  <a:pt x="9036" y="1064"/>
                  <a:pt x="9119" y="861"/>
                  <a:pt x="9119" y="730"/>
                </a:cubicBezTo>
                <a:cubicBezTo>
                  <a:pt x="9119" y="590"/>
                  <a:pt x="9029" y="395"/>
                  <a:pt x="8753" y="395"/>
                </a:cubicBezTo>
                <a:cubicBezTo>
                  <a:pt x="8504" y="395"/>
                  <a:pt x="8230" y="395"/>
                  <a:pt x="8230" y="395"/>
                </a:cubicBezTo>
                <a:cubicBezTo>
                  <a:pt x="7753" y="395"/>
                  <a:pt x="7596" y="720"/>
                  <a:pt x="7596" y="983"/>
                </a:cubicBezTo>
                <a:cubicBezTo>
                  <a:pt x="7596" y="1272"/>
                  <a:pt x="7775" y="1571"/>
                  <a:pt x="8228" y="1571"/>
                </a:cubicBezTo>
                <a:lnTo>
                  <a:pt x="9089" y="1571"/>
                </a:lnTo>
                <a:cubicBezTo>
                  <a:pt x="9089" y="1571"/>
                  <a:pt x="9089" y="1546"/>
                  <a:pt x="9089" y="1537"/>
                </a:cubicBezTo>
                <a:close/>
              </a:path>
            </a:pathLst>
          </a:custGeom>
          <a:solidFill>
            <a:srgbClr val="FEFEFE"/>
          </a:solidFill>
          <a:ln w="0">
            <a:noFill/>
            <a:prstDash val="solid"/>
            <a:round/>
            <a:headEnd/>
            <a:tailEnd/>
          </a:ln>
          <a:effectLst>
            <a:outerShdw blurRad="63500" sx="102000" sy="102000" algn="ctr" rotWithShape="0">
              <a:prstClr val="black">
                <a:alpha val="40000"/>
              </a:prstClr>
            </a:outerShdw>
          </a:effectLst>
        </p:spPr>
        <p:txBody>
          <a:bodyPr/>
          <a:lstStyle/>
          <a:p>
            <a:pPr algn="ctr" defTabSz="457192" fontAlgn="base">
              <a:lnSpc>
                <a:spcPct val="90000"/>
              </a:lnSpc>
              <a:spcBef>
                <a:spcPct val="0"/>
              </a:spcBef>
              <a:spcAft>
                <a:spcPct val="0"/>
              </a:spcAft>
              <a:defRPr/>
            </a:pPr>
            <a:endParaRPr lang="en-US" sz="1800">
              <a:solidFill>
                <a:srgbClr val="070605"/>
              </a:solidFill>
            </a:endParaRPr>
          </a:p>
        </p:txBody>
      </p:sp>
    </p:spTree>
    <p:extLst>
      <p:ext uri="{BB962C8B-B14F-4D97-AF65-F5344CB8AC3E}">
        <p14:creationId xmlns:p14="http://schemas.microsoft.com/office/powerpoint/2010/main" val="6943335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TS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8831"/>
          <a:stretch/>
        </p:blipFill>
        <p:spPr>
          <a:xfrm>
            <a:off x="5953496" y="0"/>
            <a:ext cx="6238501" cy="6858000"/>
          </a:xfrm>
          <a:prstGeom prst="rect">
            <a:avLst/>
          </a:prstGeom>
        </p:spPr>
      </p:pic>
    </p:spTree>
    <p:extLst>
      <p:ext uri="{BB962C8B-B14F-4D97-AF65-F5344CB8AC3E}">
        <p14:creationId xmlns:p14="http://schemas.microsoft.com/office/powerpoint/2010/main" val="333736683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4" y="9528"/>
            <a:ext cx="12187065" cy="6857999"/>
          </a:xfrm>
          <a:prstGeom prst="rect">
            <a:avLst/>
          </a:prstGeom>
        </p:spPr>
      </p:pic>
      <p:sp>
        <p:nvSpPr>
          <p:cNvPr id="2" name="Title 1"/>
          <p:cNvSpPr>
            <a:spLocks noGrp="1"/>
          </p:cNvSpPr>
          <p:nvPr>
            <p:ph type="ctrTitle"/>
          </p:nvPr>
        </p:nvSpPr>
        <p:spPr>
          <a:xfrm>
            <a:off x="547914" y="1366835"/>
            <a:ext cx="9144000" cy="824820"/>
          </a:xfrm>
        </p:spPr>
        <p:txBody>
          <a:bodyPr anchor="b"/>
          <a:lstStyle>
            <a:lvl1pPr algn="l">
              <a:defRPr sz="5818" baseline="0">
                <a:solidFill>
                  <a:srgbClr val="FFFFFF"/>
                </a:solidFill>
              </a:defRPr>
            </a:lvl1pPr>
          </a:lstStyle>
          <a:p>
            <a:r>
              <a:rPr lang="en-US"/>
              <a:t>Click to edit Master title style</a:t>
            </a:r>
          </a:p>
        </p:txBody>
      </p:sp>
      <p:sp>
        <p:nvSpPr>
          <p:cNvPr id="3" name="Subtitle 2"/>
          <p:cNvSpPr>
            <a:spLocks noGrp="1"/>
          </p:cNvSpPr>
          <p:nvPr>
            <p:ph type="subTitle" idx="1" hasCustomPrompt="1"/>
          </p:nvPr>
        </p:nvSpPr>
        <p:spPr>
          <a:xfrm>
            <a:off x="544909" y="2463908"/>
            <a:ext cx="7765143" cy="418419"/>
          </a:xfrm>
          <a:prstGeom prst="rect">
            <a:avLst/>
          </a:prstGeom>
        </p:spPr>
        <p:txBody>
          <a:bodyPr lIns="0" tIns="0" rIns="0" bIns="0"/>
          <a:lstStyle>
            <a:lvl1pPr marL="0" indent="0" algn="l" defTabSz="1108325" rtl="0" eaLnBrk="1" latinLnBrk="0" hangingPunct="1">
              <a:lnSpc>
                <a:spcPct val="90000"/>
              </a:lnSpc>
              <a:spcBef>
                <a:spcPct val="0"/>
              </a:spcBef>
              <a:buNone/>
              <a:defRPr lang="en-US" sz="3030" kern="1200" baseline="0" dirty="0">
                <a:solidFill>
                  <a:srgbClr val="FFFFFF"/>
                </a:solidFill>
                <a:latin typeface="+mj-lt"/>
                <a:ea typeface="+mj-ea"/>
                <a:cs typeface="+mj-cs"/>
              </a:defRPr>
            </a:lvl1pPr>
            <a:lvl2pPr marL="554162" indent="0" algn="ctr">
              <a:buNone/>
              <a:defRPr sz="2424"/>
            </a:lvl2pPr>
            <a:lvl3pPr marL="1108325" indent="0" algn="ctr">
              <a:buNone/>
              <a:defRPr sz="2182"/>
            </a:lvl3pPr>
            <a:lvl4pPr marL="1662487" indent="0" algn="ctr">
              <a:buNone/>
              <a:defRPr sz="1939"/>
            </a:lvl4pPr>
            <a:lvl5pPr marL="2216650" indent="0" algn="ctr">
              <a:buNone/>
              <a:defRPr sz="1939"/>
            </a:lvl5pPr>
            <a:lvl6pPr marL="2770812" indent="0" algn="ctr">
              <a:buNone/>
              <a:defRPr sz="1939"/>
            </a:lvl6pPr>
            <a:lvl7pPr marL="3324975" indent="0" algn="ctr">
              <a:buNone/>
              <a:defRPr sz="1939"/>
            </a:lvl7pPr>
            <a:lvl8pPr marL="3879137" indent="0" algn="ctr">
              <a:buNone/>
              <a:defRPr sz="1939"/>
            </a:lvl8pPr>
            <a:lvl9pPr marL="4433299" indent="0" algn="ctr">
              <a:buNone/>
              <a:defRPr sz="1939"/>
            </a:lvl9pPr>
          </a:lstStyle>
          <a:p>
            <a:r>
              <a:rPr lang="en-US"/>
              <a:t>Date</a:t>
            </a:r>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9074" t="25695" r="56536" b="42361"/>
          <a:stretch/>
        </p:blipFill>
        <p:spPr>
          <a:xfrm>
            <a:off x="7643095" y="4438650"/>
            <a:ext cx="4191000" cy="2190750"/>
          </a:xfrm>
          <a:prstGeom prst="rect">
            <a:avLst/>
          </a:prstGeom>
        </p:spPr>
      </p:pic>
    </p:spTree>
    <p:extLst>
      <p:ext uri="{BB962C8B-B14F-4D97-AF65-F5344CB8AC3E}">
        <p14:creationId xmlns:p14="http://schemas.microsoft.com/office/powerpoint/2010/main" val="1166923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ubtitle/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6" y="0"/>
            <a:ext cx="12180721" cy="6858000"/>
          </a:xfrm>
          <a:prstGeom prst="rect">
            <a:avLst/>
          </a:prstGeom>
        </p:spPr>
      </p:pic>
      <p:sp>
        <p:nvSpPr>
          <p:cNvPr id="2" name="Title 1"/>
          <p:cNvSpPr>
            <a:spLocks noGrp="1"/>
          </p:cNvSpPr>
          <p:nvPr>
            <p:ph type="ctrTitle" hasCustomPrompt="1"/>
          </p:nvPr>
        </p:nvSpPr>
        <p:spPr>
          <a:xfrm>
            <a:off x="1397000" y="1350963"/>
            <a:ext cx="9144000" cy="2387600"/>
          </a:xfrm>
        </p:spPr>
        <p:txBody>
          <a:bodyPr lIns="0" tIns="0" rIns="0" bIns="0" anchor="b"/>
          <a:lstStyle>
            <a:lvl1pPr algn="ctr">
              <a:defRPr sz="5818">
                <a:solidFill>
                  <a:srgbClr val="FFFFFF"/>
                </a:solidFill>
              </a:defRPr>
            </a:lvl1pPr>
          </a:lstStyle>
          <a:p>
            <a:r>
              <a:rPr lang="en-US"/>
              <a:t>Subtitle/Divider Page</a:t>
            </a:r>
          </a:p>
        </p:txBody>
      </p:sp>
    </p:spTree>
    <p:extLst>
      <p:ext uri="{BB962C8B-B14F-4D97-AF65-F5344CB8AC3E}">
        <p14:creationId xmlns:p14="http://schemas.microsoft.com/office/powerpoint/2010/main" val="1429674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ubtitl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4" y="0"/>
            <a:ext cx="12187065" cy="6858000"/>
          </a:xfrm>
          <a:prstGeom prst="rect">
            <a:avLst/>
          </a:prstGeom>
        </p:spPr>
      </p:pic>
    </p:spTree>
    <p:extLst>
      <p:ext uri="{BB962C8B-B14F-4D97-AF65-F5344CB8AC3E}">
        <p14:creationId xmlns:p14="http://schemas.microsoft.com/office/powerpoint/2010/main" val="3279689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Subtitl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4" y="0"/>
            <a:ext cx="12187065" cy="6858000"/>
          </a:xfrm>
          <a:prstGeom prst="rect">
            <a:avLst/>
          </a:prstGeom>
        </p:spPr>
      </p:pic>
      <p:sp>
        <p:nvSpPr>
          <p:cNvPr id="21" name="Title 1"/>
          <p:cNvSpPr>
            <a:spLocks noGrp="1"/>
          </p:cNvSpPr>
          <p:nvPr>
            <p:ph type="ctrTitle" hasCustomPrompt="1"/>
          </p:nvPr>
        </p:nvSpPr>
        <p:spPr>
          <a:xfrm>
            <a:off x="1469570" y="1423533"/>
            <a:ext cx="9144000" cy="2387600"/>
          </a:xfrm>
        </p:spPr>
        <p:txBody>
          <a:bodyPr lIns="0" tIns="0" rIns="0" bIns="0" anchor="b"/>
          <a:lstStyle>
            <a:lvl1pPr algn="ctr">
              <a:defRPr sz="5818">
                <a:solidFill>
                  <a:srgbClr val="FFFFFF"/>
                </a:solidFill>
              </a:defRPr>
            </a:lvl1pPr>
          </a:lstStyle>
          <a:p>
            <a:r>
              <a:rPr lang="en-US"/>
              <a:t>Title Page</a:t>
            </a:r>
          </a:p>
        </p:txBody>
      </p:sp>
    </p:spTree>
    <p:extLst>
      <p:ext uri="{BB962C8B-B14F-4D97-AF65-F5344CB8AC3E}">
        <p14:creationId xmlns:p14="http://schemas.microsoft.com/office/powerpoint/2010/main" val="247115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490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Lowe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0" y="4555067"/>
            <a:ext cx="11125200" cy="1621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382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idx="10"/>
          </p:nvPr>
        </p:nvSpPr>
        <p:spPr>
          <a:xfrm>
            <a:off x="6316139"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2013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5"/>
          <p:cNvSpPr>
            <a:spLocks noGrp="1"/>
          </p:cNvSpPr>
          <p:nvPr>
            <p:ph type="pic" sz="quarter" idx="11"/>
          </p:nvPr>
        </p:nvSpPr>
        <p:spPr>
          <a:xfrm>
            <a:off x="6316663" y="1541463"/>
            <a:ext cx="5341937" cy="4635500"/>
          </a:xfrm>
        </p:spPr>
        <p:txBody>
          <a:bodyPr/>
          <a:lstStyle/>
          <a:p>
            <a:endParaRPr lang="en-US"/>
          </a:p>
        </p:txBody>
      </p:sp>
    </p:spTree>
    <p:extLst>
      <p:ext uri="{BB962C8B-B14F-4D97-AF65-F5344CB8AC3E}">
        <p14:creationId xmlns:p14="http://schemas.microsoft.com/office/powerpoint/2010/main" val="2313789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48"/>
            </a:lvl1pPr>
          </a:lstStyle>
          <a:p>
            <a:r>
              <a:rPr lang="en-US"/>
              <a:t>Click to edit Master title style</a:t>
            </a:r>
          </a:p>
        </p:txBody>
      </p:sp>
      <p:sp>
        <p:nvSpPr>
          <p:cNvPr id="3" name="Content Placeholder 2"/>
          <p:cNvSpPr>
            <a:spLocks noGrp="1"/>
          </p:cNvSpPr>
          <p:nvPr>
            <p:ph idx="1"/>
          </p:nvPr>
        </p:nvSpPr>
        <p:spPr>
          <a:xfrm>
            <a:off x="533400" y="1228299"/>
            <a:ext cx="11125200" cy="4948664"/>
          </a:xfrm>
        </p:spPr>
        <p:txBody>
          <a:bodyPr/>
          <a:lstStyle>
            <a:lvl3pPr>
              <a:defRPr>
                <a:solidFill>
                  <a:schemeClr val="tx1"/>
                </a:solidFill>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61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0"/>
          </p:nvPr>
        </p:nvSpPr>
        <p:spPr>
          <a:xfrm>
            <a:off x="6316139"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1"/>
          </p:nvPr>
        </p:nvSpPr>
        <p:spPr>
          <a:xfrm>
            <a:off x="533400" y="1541463"/>
            <a:ext cx="5341937" cy="4635500"/>
          </a:xfrm>
        </p:spPr>
        <p:txBody>
          <a:bodyPr/>
          <a:lstStyle/>
          <a:p>
            <a:endParaRPr lang="en-US"/>
          </a:p>
        </p:txBody>
      </p:sp>
    </p:spTree>
    <p:extLst>
      <p:ext uri="{BB962C8B-B14F-4D97-AF65-F5344CB8AC3E}">
        <p14:creationId xmlns:p14="http://schemas.microsoft.com/office/powerpoint/2010/main" val="2106269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751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355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Quote Layout">
    <p:bg>
      <p:bgPr>
        <a:solidFill>
          <a:srgbClr val="071D49"/>
        </a:solidFill>
        <a:effectLst/>
      </p:bgPr>
    </p:bg>
    <p:spTree>
      <p:nvGrpSpPr>
        <p:cNvPr id="1" name=""/>
        <p:cNvGrpSpPr/>
        <p:nvPr/>
      </p:nvGrpSpPr>
      <p:grpSpPr>
        <a:xfrm>
          <a:off x="0" y="0"/>
          <a:ext cx="0" cy="0"/>
          <a:chOff x="0" y="0"/>
          <a:chExt cx="0" cy="0"/>
        </a:xfrm>
      </p:grpSpPr>
      <p:sp>
        <p:nvSpPr>
          <p:cNvPr id="5" name="Rectangle 8"/>
          <p:cNvSpPr>
            <a:spLocks noGrp="1"/>
          </p:cNvSpPr>
          <p:nvPr>
            <p:ph type="body" idx="1" hasCustomPrompt="1"/>
          </p:nvPr>
        </p:nvSpPr>
        <p:spPr>
          <a:xfrm>
            <a:off x="548217" y="1279554"/>
            <a:ext cx="7900416" cy="3794125"/>
          </a:xfrm>
          <a:noFill/>
          <a:ln/>
        </p:spPr>
        <p:txBody>
          <a:bodyPr/>
          <a:lstStyle>
            <a:lvl1pPr>
              <a:defRPr>
                <a:solidFill>
                  <a:schemeClr val="bg1"/>
                </a:solidFill>
              </a:defRPr>
            </a:lvl1pPr>
          </a:lstStyle>
          <a:p>
            <a:r>
              <a:rPr lang="en-US">
                <a:solidFill>
                  <a:schemeClr val="bg1"/>
                </a:solidFill>
              </a:rPr>
              <a:t>Enter quote text in text placeholder. Default text color is White. Change text colors for best contrast against chosen background (either image or solid fill).</a:t>
            </a:r>
          </a:p>
        </p:txBody>
      </p:sp>
      <p:sp>
        <p:nvSpPr>
          <p:cNvPr id="6" name="Rectangle 7"/>
          <p:cNvSpPr>
            <a:spLocks noGrp="1"/>
          </p:cNvSpPr>
          <p:nvPr>
            <p:ph type="title" hasCustomPrompt="1"/>
          </p:nvPr>
        </p:nvSpPr>
        <p:spPr>
          <a:xfrm>
            <a:off x="585222" y="5164138"/>
            <a:ext cx="5850467" cy="284162"/>
          </a:xfrm>
        </p:spPr>
        <p:txBody>
          <a:bodyPr/>
          <a:lstStyle/>
          <a:p>
            <a:r>
              <a:rPr lang="en-US"/>
              <a:t>ENTER AUTHOR NAME IN TITLE PLACEHOLDER</a:t>
            </a:r>
          </a:p>
        </p:txBody>
      </p:sp>
    </p:spTree>
    <p:extLst>
      <p:ext uri="{BB962C8B-B14F-4D97-AF65-F5344CB8AC3E}">
        <p14:creationId xmlns:p14="http://schemas.microsoft.com/office/powerpoint/2010/main" val="3488328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TS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8831"/>
          <a:stretch/>
        </p:blipFill>
        <p:spPr>
          <a:xfrm>
            <a:off x="5953496" y="0"/>
            <a:ext cx="6238501" cy="6858000"/>
          </a:xfrm>
          <a:prstGeom prst="rect">
            <a:avLst/>
          </a:prstGeom>
        </p:spPr>
      </p:pic>
    </p:spTree>
    <p:extLst>
      <p:ext uri="{BB962C8B-B14F-4D97-AF65-F5344CB8AC3E}">
        <p14:creationId xmlns:p14="http://schemas.microsoft.com/office/powerpoint/2010/main" val="1372832417"/>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4" y="0"/>
            <a:ext cx="12187065" cy="6858000"/>
          </a:xfrm>
          <a:prstGeom prst="rect">
            <a:avLst/>
          </a:prstGeom>
        </p:spPr>
      </p:pic>
      <p:sp>
        <p:nvSpPr>
          <p:cNvPr id="2" name="Title 1"/>
          <p:cNvSpPr>
            <a:spLocks noGrp="1"/>
          </p:cNvSpPr>
          <p:nvPr>
            <p:ph type="ctrTitle"/>
          </p:nvPr>
        </p:nvSpPr>
        <p:spPr>
          <a:xfrm>
            <a:off x="547914" y="1366835"/>
            <a:ext cx="9144000" cy="824820"/>
          </a:xfrm>
        </p:spPr>
        <p:txBody>
          <a:bodyPr anchor="b"/>
          <a:lstStyle>
            <a:lvl1pPr algn="l">
              <a:defRPr sz="5818" baseline="0">
                <a:solidFill>
                  <a:srgbClr val="FFFFFF"/>
                </a:solidFill>
              </a:defRPr>
            </a:lvl1pPr>
          </a:lstStyle>
          <a:p>
            <a:r>
              <a:rPr lang="en-US"/>
              <a:t>Click to edit Master title style</a:t>
            </a:r>
          </a:p>
        </p:txBody>
      </p:sp>
      <p:sp>
        <p:nvSpPr>
          <p:cNvPr id="3" name="Subtitle 2"/>
          <p:cNvSpPr>
            <a:spLocks noGrp="1"/>
          </p:cNvSpPr>
          <p:nvPr>
            <p:ph type="subTitle" idx="1" hasCustomPrompt="1"/>
          </p:nvPr>
        </p:nvSpPr>
        <p:spPr>
          <a:xfrm>
            <a:off x="544909" y="2463908"/>
            <a:ext cx="7765143" cy="418419"/>
          </a:xfrm>
          <a:prstGeom prst="rect">
            <a:avLst/>
          </a:prstGeom>
        </p:spPr>
        <p:txBody>
          <a:bodyPr lIns="0" tIns="0" rIns="0" bIns="0"/>
          <a:lstStyle>
            <a:lvl1pPr marL="0" indent="0" algn="l" defTabSz="1108325" rtl="0" eaLnBrk="1" latinLnBrk="0" hangingPunct="1">
              <a:lnSpc>
                <a:spcPct val="90000"/>
              </a:lnSpc>
              <a:spcBef>
                <a:spcPct val="0"/>
              </a:spcBef>
              <a:buNone/>
              <a:defRPr lang="en-US" sz="3030" kern="1200" baseline="0" dirty="0">
                <a:solidFill>
                  <a:srgbClr val="FFFFFF"/>
                </a:solidFill>
                <a:latin typeface="+mj-lt"/>
                <a:ea typeface="+mj-ea"/>
                <a:cs typeface="+mj-cs"/>
              </a:defRPr>
            </a:lvl1pPr>
            <a:lvl2pPr marL="554162" indent="0" algn="ctr">
              <a:buNone/>
              <a:defRPr sz="2424"/>
            </a:lvl2pPr>
            <a:lvl3pPr marL="1108325" indent="0" algn="ctr">
              <a:buNone/>
              <a:defRPr sz="2182"/>
            </a:lvl3pPr>
            <a:lvl4pPr marL="1662487" indent="0" algn="ctr">
              <a:buNone/>
              <a:defRPr sz="1939"/>
            </a:lvl4pPr>
            <a:lvl5pPr marL="2216650" indent="0" algn="ctr">
              <a:buNone/>
              <a:defRPr sz="1939"/>
            </a:lvl5pPr>
            <a:lvl6pPr marL="2770812" indent="0" algn="ctr">
              <a:buNone/>
              <a:defRPr sz="1939"/>
            </a:lvl6pPr>
            <a:lvl7pPr marL="3324975" indent="0" algn="ctr">
              <a:buNone/>
              <a:defRPr sz="1939"/>
            </a:lvl7pPr>
            <a:lvl8pPr marL="3879137" indent="0" algn="ctr">
              <a:buNone/>
              <a:defRPr sz="1939"/>
            </a:lvl8pPr>
            <a:lvl9pPr marL="4433299" indent="0" algn="ctr">
              <a:buNone/>
              <a:defRPr sz="1939"/>
            </a:lvl9pPr>
          </a:lstStyle>
          <a:p>
            <a:r>
              <a:rPr lang="en-US"/>
              <a:t>Date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074" t="25695" r="56536" b="42361"/>
          <a:stretch/>
        </p:blipFill>
        <p:spPr>
          <a:xfrm>
            <a:off x="7643095" y="4438650"/>
            <a:ext cx="4191000" cy="2190750"/>
          </a:xfrm>
          <a:prstGeom prst="rect">
            <a:avLst/>
          </a:prstGeom>
        </p:spPr>
      </p:pic>
    </p:spTree>
    <p:extLst>
      <p:ext uri="{BB962C8B-B14F-4D97-AF65-F5344CB8AC3E}">
        <p14:creationId xmlns:p14="http://schemas.microsoft.com/office/powerpoint/2010/main" val="848833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ubtitle/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6" y="4"/>
            <a:ext cx="12180721" cy="6857999"/>
          </a:xfrm>
          <a:prstGeom prst="rect">
            <a:avLst/>
          </a:prstGeom>
        </p:spPr>
      </p:pic>
      <p:sp>
        <p:nvSpPr>
          <p:cNvPr id="2" name="Title 1"/>
          <p:cNvSpPr>
            <a:spLocks noGrp="1"/>
          </p:cNvSpPr>
          <p:nvPr>
            <p:ph type="ctrTitle" hasCustomPrompt="1"/>
          </p:nvPr>
        </p:nvSpPr>
        <p:spPr>
          <a:xfrm>
            <a:off x="1397000" y="1350963"/>
            <a:ext cx="9144000" cy="2387600"/>
          </a:xfrm>
        </p:spPr>
        <p:txBody>
          <a:bodyPr lIns="0" tIns="0" rIns="0" bIns="0" anchor="b"/>
          <a:lstStyle>
            <a:lvl1pPr algn="ctr">
              <a:defRPr sz="5818">
                <a:solidFill>
                  <a:srgbClr val="FFFFFF"/>
                </a:solidFill>
              </a:defRPr>
            </a:lvl1pPr>
          </a:lstStyle>
          <a:p>
            <a:r>
              <a:rPr lang="en-US"/>
              <a:t>Subtitle/Divider Page</a:t>
            </a:r>
          </a:p>
        </p:txBody>
      </p:sp>
    </p:spTree>
    <p:extLst>
      <p:ext uri="{BB962C8B-B14F-4D97-AF65-F5344CB8AC3E}">
        <p14:creationId xmlns:p14="http://schemas.microsoft.com/office/powerpoint/2010/main" val="844999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ubtitl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4" y="0"/>
            <a:ext cx="12187065" cy="6858000"/>
          </a:xfrm>
          <a:prstGeom prst="rect">
            <a:avLst/>
          </a:prstGeom>
        </p:spPr>
      </p:pic>
    </p:spTree>
    <p:extLst>
      <p:ext uri="{BB962C8B-B14F-4D97-AF65-F5344CB8AC3E}">
        <p14:creationId xmlns:p14="http://schemas.microsoft.com/office/powerpoint/2010/main" val="36541622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Subtitle/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4" y="0"/>
            <a:ext cx="12187065" cy="6858000"/>
          </a:xfrm>
          <a:prstGeom prst="rect">
            <a:avLst/>
          </a:prstGeom>
        </p:spPr>
      </p:pic>
      <p:sp>
        <p:nvSpPr>
          <p:cNvPr id="21" name="Title 1"/>
          <p:cNvSpPr>
            <a:spLocks noGrp="1"/>
          </p:cNvSpPr>
          <p:nvPr>
            <p:ph type="ctrTitle" hasCustomPrompt="1"/>
          </p:nvPr>
        </p:nvSpPr>
        <p:spPr>
          <a:xfrm>
            <a:off x="1469570" y="1423533"/>
            <a:ext cx="9144000" cy="2387600"/>
          </a:xfrm>
        </p:spPr>
        <p:txBody>
          <a:bodyPr lIns="0" tIns="0" rIns="0" bIns="0" anchor="b"/>
          <a:lstStyle>
            <a:lvl1pPr algn="ctr">
              <a:defRPr sz="5818">
                <a:solidFill>
                  <a:srgbClr val="FFFFFF"/>
                </a:solidFill>
              </a:defRPr>
            </a:lvl1pPr>
          </a:lstStyle>
          <a:p>
            <a:r>
              <a:rPr lang="en-US"/>
              <a:t>Title Page</a:t>
            </a:r>
          </a:p>
        </p:txBody>
      </p:sp>
    </p:spTree>
    <p:extLst>
      <p:ext uri="{BB962C8B-B14F-4D97-AF65-F5344CB8AC3E}">
        <p14:creationId xmlns:p14="http://schemas.microsoft.com/office/powerpoint/2010/main" val="2585982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32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Lowe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0" y="4555067"/>
            <a:ext cx="11125200" cy="1621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9677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Lowe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0" y="4555067"/>
            <a:ext cx="11125200" cy="1621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2407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idx="10"/>
          </p:nvPr>
        </p:nvSpPr>
        <p:spPr>
          <a:xfrm>
            <a:off x="6316139"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2118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5"/>
          <p:cNvSpPr>
            <a:spLocks noGrp="1"/>
          </p:cNvSpPr>
          <p:nvPr>
            <p:ph type="pic" sz="quarter" idx="11"/>
          </p:nvPr>
        </p:nvSpPr>
        <p:spPr>
          <a:xfrm>
            <a:off x="6316663" y="1541463"/>
            <a:ext cx="5341937" cy="4635500"/>
          </a:xfrm>
        </p:spPr>
        <p:txBody>
          <a:bodyPr/>
          <a:lstStyle/>
          <a:p>
            <a:endParaRPr lang="en-US"/>
          </a:p>
        </p:txBody>
      </p:sp>
    </p:spTree>
    <p:extLst>
      <p:ext uri="{BB962C8B-B14F-4D97-AF65-F5344CB8AC3E}">
        <p14:creationId xmlns:p14="http://schemas.microsoft.com/office/powerpoint/2010/main" val="2117230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0"/>
          </p:nvPr>
        </p:nvSpPr>
        <p:spPr>
          <a:xfrm>
            <a:off x="6316139"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1"/>
          </p:nvPr>
        </p:nvSpPr>
        <p:spPr>
          <a:xfrm>
            <a:off x="533400" y="1541463"/>
            <a:ext cx="5341937" cy="4635500"/>
          </a:xfrm>
        </p:spPr>
        <p:txBody>
          <a:bodyPr/>
          <a:lstStyle/>
          <a:p>
            <a:endParaRPr lang="en-US"/>
          </a:p>
        </p:txBody>
      </p:sp>
    </p:spTree>
    <p:extLst>
      <p:ext uri="{BB962C8B-B14F-4D97-AF65-F5344CB8AC3E}">
        <p14:creationId xmlns:p14="http://schemas.microsoft.com/office/powerpoint/2010/main" val="1659744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8985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4314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4" y="4"/>
            <a:ext cx="12187065" cy="6857999"/>
          </a:xfrm>
          <a:prstGeom prst="rect">
            <a:avLst/>
          </a:prstGeom>
        </p:spPr>
      </p:pic>
      <p:sp>
        <p:nvSpPr>
          <p:cNvPr id="2" name="Title 1"/>
          <p:cNvSpPr>
            <a:spLocks noGrp="1"/>
          </p:cNvSpPr>
          <p:nvPr>
            <p:ph type="ctrTitle" hasCustomPrompt="1"/>
          </p:nvPr>
        </p:nvSpPr>
        <p:spPr>
          <a:xfrm>
            <a:off x="547914" y="1366835"/>
            <a:ext cx="9144000" cy="824820"/>
          </a:xfrm>
        </p:spPr>
        <p:txBody>
          <a:bodyPr anchor="b"/>
          <a:lstStyle>
            <a:lvl1pPr algn="l">
              <a:defRPr sz="5818" baseline="0">
                <a:solidFill>
                  <a:srgbClr val="FFFFFF"/>
                </a:solidFill>
              </a:defRPr>
            </a:lvl1pPr>
          </a:lstStyle>
          <a:p>
            <a:r>
              <a:rPr lang="en-US"/>
              <a:t>Title</a:t>
            </a:r>
          </a:p>
        </p:txBody>
      </p:sp>
      <p:sp>
        <p:nvSpPr>
          <p:cNvPr id="3" name="Subtitle 2"/>
          <p:cNvSpPr>
            <a:spLocks noGrp="1"/>
          </p:cNvSpPr>
          <p:nvPr>
            <p:ph type="subTitle" idx="1" hasCustomPrompt="1"/>
          </p:nvPr>
        </p:nvSpPr>
        <p:spPr>
          <a:xfrm>
            <a:off x="544909" y="2463908"/>
            <a:ext cx="7765143" cy="418419"/>
          </a:xfrm>
          <a:prstGeom prst="rect">
            <a:avLst/>
          </a:prstGeom>
        </p:spPr>
        <p:txBody>
          <a:bodyPr lIns="0" tIns="0" rIns="0" bIns="0"/>
          <a:lstStyle>
            <a:lvl1pPr marL="0" indent="0" algn="l" defTabSz="1108325" rtl="0" eaLnBrk="1" latinLnBrk="0" hangingPunct="1">
              <a:lnSpc>
                <a:spcPct val="90000"/>
              </a:lnSpc>
              <a:spcBef>
                <a:spcPct val="0"/>
              </a:spcBef>
              <a:buNone/>
              <a:defRPr lang="en-US" sz="3030" kern="1200" baseline="0" dirty="0">
                <a:solidFill>
                  <a:srgbClr val="FFFFFF"/>
                </a:solidFill>
                <a:latin typeface="+mj-lt"/>
                <a:ea typeface="+mj-ea"/>
                <a:cs typeface="+mj-cs"/>
              </a:defRPr>
            </a:lvl1pPr>
            <a:lvl2pPr marL="554162" indent="0" algn="ctr">
              <a:buNone/>
              <a:defRPr sz="2424"/>
            </a:lvl2pPr>
            <a:lvl3pPr marL="1108325" indent="0" algn="ctr">
              <a:buNone/>
              <a:defRPr sz="2182"/>
            </a:lvl3pPr>
            <a:lvl4pPr marL="1662487" indent="0" algn="ctr">
              <a:buNone/>
              <a:defRPr sz="1939"/>
            </a:lvl4pPr>
            <a:lvl5pPr marL="2216650" indent="0" algn="ctr">
              <a:buNone/>
              <a:defRPr sz="1939"/>
            </a:lvl5pPr>
            <a:lvl6pPr marL="2770812" indent="0" algn="ctr">
              <a:buNone/>
              <a:defRPr sz="1939"/>
            </a:lvl6pPr>
            <a:lvl7pPr marL="3324975" indent="0" algn="ctr">
              <a:buNone/>
              <a:defRPr sz="1939"/>
            </a:lvl7pPr>
            <a:lvl8pPr marL="3879137" indent="0" algn="ctr">
              <a:buNone/>
              <a:defRPr sz="1939"/>
            </a:lvl8pPr>
            <a:lvl9pPr marL="4433299" indent="0" algn="ctr">
              <a:buNone/>
              <a:defRPr sz="1939"/>
            </a:lvl9pPr>
          </a:lstStyle>
          <a:p>
            <a:r>
              <a:rPr lang="en-US"/>
              <a:t>Date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3754" r="64297" b="51110"/>
          <a:stretch/>
        </p:blipFill>
        <p:spPr>
          <a:xfrm>
            <a:off x="7838387" y="4448433"/>
            <a:ext cx="4351148" cy="2409568"/>
          </a:xfrm>
          <a:prstGeom prst="rect">
            <a:avLst/>
          </a:prstGeom>
        </p:spPr>
      </p:pic>
    </p:spTree>
    <p:extLst>
      <p:ext uri="{BB962C8B-B14F-4D97-AF65-F5344CB8AC3E}">
        <p14:creationId xmlns:p14="http://schemas.microsoft.com/office/powerpoint/2010/main" val="11875004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btitle/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7" y="4"/>
            <a:ext cx="12180719" cy="6857999"/>
          </a:xfrm>
          <a:prstGeom prst="rect">
            <a:avLst/>
          </a:prstGeom>
        </p:spPr>
      </p:pic>
      <p:sp>
        <p:nvSpPr>
          <p:cNvPr id="2" name="Title 1"/>
          <p:cNvSpPr>
            <a:spLocks noGrp="1"/>
          </p:cNvSpPr>
          <p:nvPr>
            <p:ph type="ctrTitle" hasCustomPrompt="1"/>
          </p:nvPr>
        </p:nvSpPr>
        <p:spPr>
          <a:xfrm>
            <a:off x="1397000" y="1350963"/>
            <a:ext cx="9144000" cy="2387600"/>
          </a:xfrm>
        </p:spPr>
        <p:txBody>
          <a:bodyPr lIns="0" tIns="0" rIns="0" bIns="0" anchor="b"/>
          <a:lstStyle>
            <a:lvl1pPr algn="ctr">
              <a:defRPr sz="5818">
                <a:solidFill>
                  <a:srgbClr val="FFFFFF"/>
                </a:solidFill>
              </a:defRPr>
            </a:lvl1pPr>
          </a:lstStyle>
          <a:p>
            <a:r>
              <a:rPr lang="en-US"/>
              <a:t>Subtitle/Divider Page</a:t>
            </a:r>
          </a:p>
        </p:txBody>
      </p:sp>
    </p:spTree>
    <p:extLst>
      <p:ext uri="{BB962C8B-B14F-4D97-AF65-F5344CB8AC3E}">
        <p14:creationId xmlns:p14="http://schemas.microsoft.com/office/powerpoint/2010/main" val="6288898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ubtitl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4" y="4"/>
            <a:ext cx="12187065" cy="6857999"/>
          </a:xfrm>
          <a:prstGeom prst="rect">
            <a:avLst/>
          </a:prstGeom>
        </p:spPr>
      </p:pic>
    </p:spTree>
    <p:extLst>
      <p:ext uri="{BB962C8B-B14F-4D97-AF65-F5344CB8AC3E}">
        <p14:creationId xmlns:p14="http://schemas.microsoft.com/office/powerpoint/2010/main" val="33021605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Subtitle/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4" y="4"/>
            <a:ext cx="12187065" cy="6857999"/>
          </a:xfrm>
          <a:prstGeom prst="rect">
            <a:avLst/>
          </a:prstGeom>
        </p:spPr>
      </p:pic>
      <p:sp>
        <p:nvSpPr>
          <p:cNvPr id="21" name="Title 1"/>
          <p:cNvSpPr>
            <a:spLocks noGrp="1"/>
          </p:cNvSpPr>
          <p:nvPr>
            <p:ph type="ctrTitle" hasCustomPrompt="1"/>
          </p:nvPr>
        </p:nvSpPr>
        <p:spPr>
          <a:xfrm>
            <a:off x="1469570" y="1423533"/>
            <a:ext cx="9144000" cy="2387600"/>
          </a:xfrm>
        </p:spPr>
        <p:txBody>
          <a:bodyPr lIns="0" tIns="0" rIns="0" bIns="0" anchor="b"/>
          <a:lstStyle>
            <a:lvl1pPr algn="ctr">
              <a:defRPr sz="5818">
                <a:solidFill>
                  <a:srgbClr val="FFFFFF"/>
                </a:solidFill>
              </a:defRPr>
            </a:lvl1pPr>
          </a:lstStyle>
          <a:p>
            <a:r>
              <a:rPr lang="en-US"/>
              <a:t>Title Page</a:t>
            </a:r>
          </a:p>
        </p:txBody>
      </p:sp>
    </p:spTree>
    <p:extLst>
      <p:ext uri="{BB962C8B-B14F-4D97-AF65-F5344CB8AC3E}">
        <p14:creationId xmlns:p14="http://schemas.microsoft.com/office/powerpoint/2010/main" val="106236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295407"/>
            <a:ext cx="5342467" cy="4881563"/>
          </a:xfrm>
        </p:spPr>
        <p:txBody>
          <a:bodyPr/>
          <a:lstStyle>
            <a:lvl2pPr>
              <a:defRPr sz="2909"/>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idx="10"/>
          </p:nvPr>
        </p:nvSpPr>
        <p:spPr>
          <a:xfrm>
            <a:off x="6316139" y="1295407"/>
            <a:ext cx="5342467" cy="4881563"/>
          </a:xfrm>
        </p:spPr>
        <p:txBody>
          <a:bodyPr/>
          <a:lstStyle>
            <a:lvl2pPr>
              <a:defRPr sz="2909"/>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705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7007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Lowe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0" y="4555067"/>
            <a:ext cx="11125200" cy="1621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1321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idx="10"/>
          </p:nvPr>
        </p:nvSpPr>
        <p:spPr>
          <a:xfrm>
            <a:off x="6316139"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411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5"/>
          <p:cNvSpPr>
            <a:spLocks noGrp="1"/>
          </p:cNvSpPr>
          <p:nvPr>
            <p:ph type="pic" sz="quarter" idx="11"/>
          </p:nvPr>
        </p:nvSpPr>
        <p:spPr>
          <a:xfrm>
            <a:off x="6316663" y="1541463"/>
            <a:ext cx="5341937" cy="4635500"/>
          </a:xfrm>
        </p:spPr>
        <p:txBody>
          <a:bodyPr/>
          <a:lstStyle/>
          <a:p>
            <a:endParaRPr lang="en-US"/>
          </a:p>
        </p:txBody>
      </p:sp>
    </p:spTree>
    <p:extLst>
      <p:ext uri="{BB962C8B-B14F-4D97-AF65-F5344CB8AC3E}">
        <p14:creationId xmlns:p14="http://schemas.microsoft.com/office/powerpoint/2010/main" val="167909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0"/>
          </p:nvPr>
        </p:nvSpPr>
        <p:spPr>
          <a:xfrm>
            <a:off x="6316139"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1"/>
          </p:nvPr>
        </p:nvSpPr>
        <p:spPr>
          <a:xfrm>
            <a:off x="533400" y="1541463"/>
            <a:ext cx="5341937" cy="4635500"/>
          </a:xfrm>
        </p:spPr>
        <p:txBody>
          <a:bodyPr/>
          <a:lstStyle/>
          <a:p>
            <a:endParaRPr lang="en-US"/>
          </a:p>
        </p:txBody>
      </p:sp>
    </p:spTree>
    <p:extLst>
      <p:ext uri="{BB962C8B-B14F-4D97-AF65-F5344CB8AC3E}">
        <p14:creationId xmlns:p14="http://schemas.microsoft.com/office/powerpoint/2010/main" val="2232849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1216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9788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4"/>
            <a:ext cx="12187064" cy="6857999"/>
          </a:xfrm>
          <a:prstGeom prst="rect">
            <a:avLst/>
          </a:prstGeom>
        </p:spPr>
      </p:pic>
      <p:sp>
        <p:nvSpPr>
          <p:cNvPr id="2" name="Title 1"/>
          <p:cNvSpPr>
            <a:spLocks noGrp="1"/>
          </p:cNvSpPr>
          <p:nvPr>
            <p:ph type="ctrTitle"/>
          </p:nvPr>
        </p:nvSpPr>
        <p:spPr>
          <a:xfrm>
            <a:off x="547914" y="1366835"/>
            <a:ext cx="9144000" cy="824820"/>
          </a:xfrm>
        </p:spPr>
        <p:txBody>
          <a:bodyPr anchor="b"/>
          <a:lstStyle>
            <a:lvl1pPr algn="l">
              <a:defRPr sz="5818" baseline="0">
                <a:solidFill>
                  <a:srgbClr val="FFFFFF"/>
                </a:solidFill>
              </a:defRPr>
            </a:lvl1pPr>
          </a:lstStyle>
          <a:p>
            <a:r>
              <a:rPr lang="en-US"/>
              <a:t>Click to edit Master title style</a:t>
            </a:r>
          </a:p>
        </p:txBody>
      </p:sp>
      <p:sp>
        <p:nvSpPr>
          <p:cNvPr id="3" name="Subtitle 2"/>
          <p:cNvSpPr>
            <a:spLocks noGrp="1"/>
          </p:cNvSpPr>
          <p:nvPr>
            <p:ph type="subTitle" idx="1" hasCustomPrompt="1"/>
          </p:nvPr>
        </p:nvSpPr>
        <p:spPr>
          <a:xfrm>
            <a:off x="544909" y="2463908"/>
            <a:ext cx="7765143" cy="418419"/>
          </a:xfrm>
          <a:prstGeom prst="rect">
            <a:avLst/>
          </a:prstGeom>
        </p:spPr>
        <p:txBody>
          <a:bodyPr lIns="0" tIns="0" rIns="0" bIns="0"/>
          <a:lstStyle>
            <a:lvl1pPr marL="0" indent="0" algn="l" defTabSz="1108325" rtl="0" eaLnBrk="1" latinLnBrk="0" hangingPunct="1">
              <a:lnSpc>
                <a:spcPct val="90000"/>
              </a:lnSpc>
              <a:spcBef>
                <a:spcPct val="0"/>
              </a:spcBef>
              <a:buNone/>
              <a:defRPr lang="en-US" sz="3030" kern="1200" baseline="0" dirty="0">
                <a:solidFill>
                  <a:srgbClr val="FFFFFF"/>
                </a:solidFill>
                <a:latin typeface="+mj-lt"/>
                <a:ea typeface="+mj-ea"/>
                <a:cs typeface="+mj-cs"/>
              </a:defRPr>
            </a:lvl1pPr>
            <a:lvl2pPr marL="554162" indent="0" algn="ctr">
              <a:buNone/>
              <a:defRPr sz="2424"/>
            </a:lvl2pPr>
            <a:lvl3pPr marL="1108325" indent="0" algn="ctr">
              <a:buNone/>
              <a:defRPr sz="2182"/>
            </a:lvl3pPr>
            <a:lvl4pPr marL="1662487" indent="0" algn="ctr">
              <a:buNone/>
              <a:defRPr sz="1939"/>
            </a:lvl4pPr>
            <a:lvl5pPr marL="2216650" indent="0" algn="ctr">
              <a:buNone/>
              <a:defRPr sz="1939"/>
            </a:lvl5pPr>
            <a:lvl6pPr marL="2770812" indent="0" algn="ctr">
              <a:buNone/>
              <a:defRPr sz="1939"/>
            </a:lvl6pPr>
            <a:lvl7pPr marL="3324975" indent="0" algn="ctr">
              <a:buNone/>
              <a:defRPr sz="1939"/>
            </a:lvl7pPr>
            <a:lvl8pPr marL="3879137" indent="0" algn="ctr">
              <a:buNone/>
              <a:defRPr sz="1939"/>
            </a:lvl8pPr>
            <a:lvl9pPr marL="4433299" indent="0" algn="ctr">
              <a:buNone/>
              <a:defRPr sz="1939"/>
            </a:lvl9pPr>
          </a:lstStyle>
          <a:p>
            <a:r>
              <a:rPr lang="en-US"/>
              <a:t>Date</a:t>
            </a:r>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9074" t="25695" r="56536" b="42361"/>
          <a:stretch/>
        </p:blipFill>
        <p:spPr>
          <a:xfrm>
            <a:off x="7643095" y="4438650"/>
            <a:ext cx="4191000" cy="2190750"/>
          </a:xfrm>
          <a:prstGeom prst="rect">
            <a:avLst/>
          </a:prstGeom>
        </p:spPr>
      </p:pic>
    </p:spTree>
    <p:extLst>
      <p:ext uri="{BB962C8B-B14F-4D97-AF65-F5344CB8AC3E}">
        <p14:creationId xmlns:p14="http://schemas.microsoft.com/office/powerpoint/2010/main" val="1884280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ubtitle/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7" y="0"/>
            <a:ext cx="12180719" cy="6857998"/>
          </a:xfrm>
          <a:prstGeom prst="rect">
            <a:avLst/>
          </a:prstGeom>
        </p:spPr>
      </p:pic>
      <p:sp>
        <p:nvSpPr>
          <p:cNvPr id="2" name="Title 1"/>
          <p:cNvSpPr>
            <a:spLocks noGrp="1"/>
          </p:cNvSpPr>
          <p:nvPr>
            <p:ph type="ctrTitle" hasCustomPrompt="1"/>
          </p:nvPr>
        </p:nvSpPr>
        <p:spPr>
          <a:xfrm>
            <a:off x="1397000" y="1350963"/>
            <a:ext cx="9144000" cy="2387600"/>
          </a:xfrm>
        </p:spPr>
        <p:txBody>
          <a:bodyPr lIns="0" tIns="0" rIns="0" bIns="0" anchor="b"/>
          <a:lstStyle>
            <a:lvl1pPr algn="ctr">
              <a:defRPr sz="5818">
                <a:solidFill>
                  <a:srgbClr val="FFFFFF"/>
                </a:solidFill>
              </a:defRPr>
            </a:lvl1pPr>
          </a:lstStyle>
          <a:p>
            <a:r>
              <a:rPr lang="en-US"/>
              <a:t>Subtitle/Divider Page</a:t>
            </a:r>
          </a:p>
        </p:txBody>
      </p:sp>
    </p:spTree>
    <p:extLst>
      <p:ext uri="{BB962C8B-B14F-4D97-AF65-F5344CB8AC3E}">
        <p14:creationId xmlns:p14="http://schemas.microsoft.com/office/powerpoint/2010/main" val="29486143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ubtitl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5" y="4"/>
            <a:ext cx="12187063" cy="6857999"/>
          </a:xfrm>
          <a:prstGeom prst="rect">
            <a:avLst/>
          </a:prstGeom>
        </p:spPr>
      </p:pic>
    </p:spTree>
    <p:extLst>
      <p:ext uri="{BB962C8B-B14F-4D97-AF65-F5344CB8AC3E}">
        <p14:creationId xmlns:p14="http://schemas.microsoft.com/office/powerpoint/2010/main" val="3743818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540701"/>
            <a:ext cx="5342467" cy="4636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5"/>
          <p:cNvSpPr>
            <a:spLocks noGrp="1"/>
          </p:cNvSpPr>
          <p:nvPr>
            <p:ph type="pic" sz="quarter" idx="11"/>
          </p:nvPr>
        </p:nvSpPr>
        <p:spPr>
          <a:xfrm>
            <a:off x="6316663" y="1541463"/>
            <a:ext cx="5341937" cy="4635500"/>
          </a:xfrm>
        </p:spPr>
        <p:txBody>
          <a:bodyPr/>
          <a:lstStyle/>
          <a:p>
            <a:r>
              <a:rPr lang="en-US"/>
              <a:t>Click icon to add picture</a:t>
            </a:r>
          </a:p>
        </p:txBody>
      </p:sp>
      <p:cxnSp>
        <p:nvCxnSpPr>
          <p:cNvPr id="5" name="Straight Connector 4"/>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754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Subtitle/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5" y="4"/>
            <a:ext cx="12187063" cy="6857999"/>
          </a:xfrm>
          <a:prstGeom prst="rect">
            <a:avLst/>
          </a:prstGeom>
        </p:spPr>
      </p:pic>
      <p:sp>
        <p:nvSpPr>
          <p:cNvPr id="21" name="Title 1"/>
          <p:cNvSpPr>
            <a:spLocks noGrp="1"/>
          </p:cNvSpPr>
          <p:nvPr>
            <p:ph type="ctrTitle" hasCustomPrompt="1"/>
          </p:nvPr>
        </p:nvSpPr>
        <p:spPr>
          <a:xfrm>
            <a:off x="1469570" y="1423533"/>
            <a:ext cx="9144000" cy="2387600"/>
          </a:xfrm>
        </p:spPr>
        <p:txBody>
          <a:bodyPr lIns="0" tIns="0" rIns="0" bIns="0" anchor="b"/>
          <a:lstStyle>
            <a:lvl1pPr algn="ctr">
              <a:defRPr sz="5818">
                <a:solidFill>
                  <a:srgbClr val="FFFFFF"/>
                </a:solidFill>
              </a:defRPr>
            </a:lvl1pPr>
          </a:lstStyle>
          <a:p>
            <a:r>
              <a:rPr lang="en-US"/>
              <a:t>Title Page</a:t>
            </a:r>
          </a:p>
        </p:txBody>
      </p:sp>
    </p:spTree>
    <p:extLst>
      <p:ext uri="{BB962C8B-B14F-4D97-AF65-F5344CB8AC3E}">
        <p14:creationId xmlns:p14="http://schemas.microsoft.com/office/powerpoint/2010/main" val="1261864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902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Lowe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0" y="4555067"/>
            <a:ext cx="11125200" cy="1621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3188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idx="10"/>
          </p:nvPr>
        </p:nvSpPr>
        <p:spPr>
          <a:xfrm>
            <a:off x="6316139"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2778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7"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5"/>
          <p:cNvSpPr>
            <a:spLocks noGrp="1"/>
          </p:cNvSpPr>
          <p:nvPr>
            <p:ph type="pic" sz="quarter" idx="11"/>
          </p:nvPr>
        </p:nvSpPr>
        <p:spPr>
          <a:xfrm>
            <a:off x="6316663" y="1541463"/>
            <a:ext cx="5341937" cy="4635500"/>
          </a:xfrm>
        </p:spPr>
        <p:txBody>
          <a:bodyPr/>
          <a:lstStyle/>
          <a:p>
            <a:endParaRPr lang="en-US"/>
          </a:p>
        </p:txBody>
      </p:sp>
    </p:spTree>
    <p:extLst>
      <p:ext uri="{BB962C8B-B14F-4D97-AF65-F5344CB8AC3E}">
        <p14:creationId xmlns:p14="http://schemas.microsoft.com/office/powerpoint/2010/main" val="26406345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0"/>
          </p:nvPr>
        </p:nvSpPr>
        <p:spPr>
          <a:xfrm>
            <a:off x="6316139"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1"/>
          </p:nvPr>
        </p:nvSpPr>
        <p:spPr>
          <a:xfrm>
            <a:off x="533400" y="1541463"/>
            <a:ext cx="5341937" cy="4635500"/>
          </a:xfrm>
        </p:spPr>
        <p:txBody>
          <a:bodyPr/>
          <a:lstStyle/>
          <a:p>
            <a:endParaRPr lang="en-US"/>
          </a:p>
        </p:txBody>
      </p:sp>
    </p:spTree>
    <p:extLst>
      <p:ext uri="{BB962C8B-B14F-4D97-AF65-F5344CB8AC3E}">
        <p14:creationId xmlns:p14="http://schemas.microsoft.com/office/powerpoint/2010/main" val="35047899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9739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4871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ubtitle/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 y="4"/>
            <a:ext cx="12191999" cy="6857999"/>
          </a:xfrm>
          <a:prstGeom prst="rect">
            <a:avLst/>
          </a:prstGeom>
        </p:spPr>
      </p:pic>
      <p:sp>
        <p:nvSpPr>
          <p:cNvPr id="2" name="Title 1"/>
          <p:cNvSpPr>
            <a:spLocks noGrp="1"/>
          </p:cNvSpPr>
          <p:nvPr>
            <p:ph type="ctrTitle" hasCustomPrompt="1"/>
          </p:nvPr>
        </p:nvSpPr>
        <p:spPr>
          <a:xfrm>
            <a:off x="1397000" y="1350963"/>
            <a:ext cx="9144000" cy="2387600"/>
          </a:xfrm>
        </p:spPr>
        <p:txBody>
          <a:bodyPr lIns="0" tIns="0" rIns="0" bIns="0" anchor="b"/>
          <a:lstStyle>
            <a:lvl1pPr algn="ctr">
              <a:defRPr sz="4848">
                <a:solidFill>
                  <a:srgbClr val="FFFFFF"/>
                </a:solidFill>
              </a:defRPr>
            </a:lvl1pPr>
          </a:lstStyle>
          <a:p>
            <a:r>
              <a:rPr lang="en-US"/>
              <a:t>Subtitle/Divider Page</a:t>
            </a:r>
          </a:p>
        </p:txBody>
      </p:sp>
    </p:spTree>
    <p:extLst>
      <p:ext uri="{BB962C8B-B14F-4D97-AF65-F5344CB8AC3E}">
        <p14:creationId xmlns:p14="http://schemas.microsoft.com/office/powerpoint/2010/main" val="12124800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p:nvSpPr>
        <p:spPr>
          <a:xfrm>
            <a:off x="4674687" y="6625735"/>
            <a:ext cx="247184" cy="428131"/>
          </a:xfrm>
          <a:prstGeom prst="rect">
            <a:avLst/>
          </a:prstGeom>
          <a:noFill/>
        </p:spPr>
        <p:txBody>
          <a:bodyPr wrap="none" rtlCol="0">
            <a:spAutoFit/>
          </a:bodyPr>
          <a:lstStyle/>
          <a:p>
            <a:r>
              <a:rPr lang="en-US" sz="2182">
                <a:solidFill>
                  <a:srgbClr val="2D2926"/>
                </a:solidFill>
              </a:rPr>
              <a:t> </a:t>
            </a:r>
          </a:p>
        </p:txBody>
      </p:sp>
    </p:spTree>
    <p:extLst>
      <p:ext uri="{BB962C8B-B14F-4D97-AF65-F5344CB8AC3E}">
        <p14:creationId xmlns:p14="http://schemas.microsoft.com/office/powerpoint/2010/main" val="288288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0"/>
          </p:nvPr>
        </p:nvSpPr>
        <p:spPr>
          <a:xfrm>
            <a:off x="6316139" y="1540701"/>
            <a:ext cx="5342467" cy="4636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1"/>
          </p:nvPr>
        </p:nvSpPr>
        <p:spPr>
          <a:xfrm>
            <a:off x="533400" y="1541463"/>
            <a:ext cx="5341937" cy="4635500"/>
          </a:xfrm>
        </p:spPr>
        <p:txBody>
          <a:bodyPr/>
          <a:lstStyle/>
          <a:p>
            <a:r>
              <a:rPr lang="en-US"/>
              <a:t>Click icon to add picture</a:t>
            </a:r>
          </a:p>
        </p:txBody>
      </p:sp>
      <p:cxnSp>
        <p:nvCxnSpPr>
          <p:cNvPr id="6" name="Straight Connector 5"/>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4532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Lowe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0" y="4555067"/>
            <a:ext cx="11125200" cy="1621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p:nvSpPr>
        <p:spPr>
          <a:xfrm>
            <a:off x="7737869" y="6525493"/>
            <a:ext cx="184731" cy="428131"/>
          </a:xfrm>
          <a:prstGeom prst="rect">
            <a:avLst/>
          </a:prstGeom>
          <a:noFill/>
        </p:spPr>
        <p:txBody>
          <a:bodyPr wrap="none" rtlCol="0">
            <a:spAutoFit/>
          </a:bodyPr>
          <a:lstStyle/>
          <a:p>
            <a:endParaRPr lang="en-US" sz="2182">
              <a:solidFill>
                <a:srgbClr val="2D2926"/>
              </a:solidFill>
            </a:endParaRPr>
          </a:p>
        </p:txBody>
      </p:sp>
    </p:spTree>
    <p:extLst>
      <p:ext uri="{BB962C8B-B14F-4D97-AF65-F5344CB8AC3E}">
        <p14:creationId xmlns:p14="http://schemas.microsoft.com/office/powerpoint/2010/main" val="15755445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83" y="1104903"/>
            <a:ext cx="5342467" cy="5072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idx="10"/>
          </p:nvPr>
        </p:nvSpPr>
        <p:spPr>
          <a:xfrm>
            <a:off x="6316215" y="1104903"/>
            <a:ext cx="5342467" cy="5072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602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641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978" y="3012613"/>
            <a:ext cx="4598262" cy="830997"/>
          </a:xfrm>
        </p:spPr>
        <p:txBody>
          <a:bodyPr lIns="0" tIns="0" rIns="0" bIns="0" anchor="ctr" anchorCtr="0">
            <a:noAutofit/>
          </a:bodyPr>
          <a:lstStyle>
            <a:lvl1pPr>
              <a:lnSpc>
                <a:spcPct val="100000"/>
              </a:lnSpc>
              <a:defRPr sz="3273" baseline="0">
                <a:solidFill>
                  <a:schemeClr val="accent6">
                    <a:lumMod val="50000"/>
                  </a:schemeClr>
                </a:solidFill>
                <a:latin typeface="Calibri"/>
                <a:cs typeface="Calibri"/>
              </a:defRPr>
            </a:lvl1pPr>
          </a:lstStyle>
          <a:p>
            <a:r>
              <a:rPr lang="en-US"/>
              <a:t>Long title </a:t>
            </a:r>
            <a:br>
              <a:rPr lang="en-US"/>
            </a:br>
            <a:r>
              <a:rPr lang="en-US"/>
              <a:t>sentence case</a:t>
            </a:r>
          </a:p>
        </p:txBody>
      </p:sp>
      <p:sp>
        <p:nvSpPr>
          <p:cNvPr id="8" name="Text Placeholder 10"/>
          <p:cNvSpPr>
            <a:spLocks noGrp="1"/>
          </p:cNvSpPr>
          <p:nvPr>
            <p:ph type="body" sz="quarter" idx="10" hasCustomPrompt="1"/>
          </p:nvPr>
        </p:nvSpPr>
        <p:spPr>
          <a:xfrm>
            <a:off x="6091364" y="0"/>
            <a:ext cx="6100636" cy="6858000"/>
          </a:xfrm>
        </p:spPr>
        <p:txBody>
          <a:bodyPr rIns="731520" anchor="ctr">
            <a:noAutofit/>
          </a:bodyPr>
          <a:lstStyle>
            <a:lvl1pPr marL="277081" indent="-277081">
              <a:spcBef>
                <a:spcPts val="0"/>
              </a:spcBef>
              <a:spcAft>
                <a:spcPts val="2424"/>
              </a:spcAft>
              <a:buClr>
                <a:schemeClr val="accent6">
                  <a:lumMod val="75000"/>
                </a:schemeClr>
              </a:buClr>
              <a:buSzPct val="90000"/>
              <a:defRPr sz="2182">
                <a:solidFill>
                  <a:schemeClr val="accent6">
                    <a:lumMod val="50000"/>
                  </a:schemeClr>
                </a:solidFill>
              </a:defRPr>
            </a:lvl1pPr>
          </a:lstStyle>
          <a:p>
            <a:r>
              <a:rPr lang="en-US"/>
              <a:t>Supporting bullet 1</a:t>
            </a:r>
          </a:p>
          <a:p>
            <a:r>
              <a:rPr lang="en-US"/>
              <a:t>Supporting bullet 2</a:t>
            </a:r>
          </a:p>
          <a:p>
            <a:r>
              <a:rPr lang="en-US"/>
              <a:t>Supporting bullet 3</a:t>
            </a:r>
          </a:p>
          <a:p>
            <a:r>
              <a:rPr lang="en-US"/>
              <a:t>Supporting bullet 4</a:t>
            </a:r>
          </a:p>
          <a:p>
            <a:r>
              <a:rPr lang="en-US"/>
              <a:t>Supporting bullet 5</a:t>
            </a:r>
          </a:p>
        </p:txBody>
      </p:sp>
      <p:sp>
        <p:nvSpPr>
          <p:cNvPr id="11" name="Rectangle 10"/>
          <p:cNvSpPr/>
          <p:nvPr userDrawn="1"/>
        </p:nvSpPr>
        <p:spPr>
          <a:xfrm>
            <a:off x="11160620" y="6056283"/>
            <a:ext cx="347562" cy="347472"/>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62" fontAlgn="base">
              <a:spcBef>
                <a:spcPct val="0"/>
              </a:spcBef>
              <a:spcAft>
                <a:spcPct val="0"/>
              </a:spcAft>
            </a:pPr>
            <a:endParaRPr lang="en-US" sz="2182">
              <a:solidFill>
                <a:srgbClr val="F1ECE5"/>
              </a:solidFill>
            </a:endParaRPr>
          </a:p>
        </p:txBody>
      </p:sp>
      <p:pic>
        <p:nvPicPr>
          <p:cNvPr id="12" name="Picture 11" descr="mark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60620" y="6056283"/>
            <a:ext cx="347562" cy="347472"/>
          </a:xfrm>
          <a:prstGeom prst="rect">
            <a:avLst/>
          </a:prstGeom>
        </p:spPr>
      </p:pic>
      <p:sp>
        <p:nvSpPr>
          <p:cNvPr id="10" name="Text Box 14"/>
          <p:cNvSpPr txBox="1">
            <a:spLocks noChangeArrowheads="1"/>
          </p:cNvSpPr>
          <p:nvPr userDrawn="1"/>
        </p:nvSpPr>
        <p:spPr bwMode="auto">
          <a:xfrm>
            <a:off x="11508181" y="6056283"/>
            <a:ext cx="347562" cy="347472"/>
          </a:xfrm>
          <a:prstGeom prst="rect">
            <a:avLst/>
          </a:prstGeom>
          <a:noFill/>
          <a:ln w="12700">
            <a:solidFill>
              <a:schemeClr val="tx1"/>
            </a:solid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ctr">
              <a:lnSpc>
                <a:spcPct val="85000"/>
              </a:lnSpc>
              <a:spcBef>
                <a:spcPct val="50000"/>
              </a:spcBef>
              <a:defRPr/>
            </a:pPr>
            <a:fld id="{7C87A295-8D85-F746-99EC-7334C6390154}" type="slidenum">
              <a:rPr lang="en-US" sz="1091" b="1" smtClean="0">
                <a:solidFill>
                  <a:srgbClr val="3A3A3A"/>
                </a:solidFill>
                <a:latin typeface="Calibri"/>
                <a:cs typeface="Calibri"/>
              </a:rPr>
              <a:pPr algn="ctr">
                <a:lnSpc>
                  <a:spcPct val="85000"/>
                </a:lnSpc>
                <a:spcBef>
                  <a:spcPct val="50000"/>
                </a:spcBef>
                <a:defRPr/>
              </a:pPr>
              <a:t>‹#›</a:t>
            </a:fld>
            <a:endParaRPr lang="en-US" sz="1091" b="1">
              <a:solidFill>
                <a:srgbClr val="3A3A3A"/>
              </a:solidFill>
              <a:latin typeface="Calibri"/>
              <a:cs typeface="Calibri"/>
            </a:endParaRPr>
          </a:p>
        </p:txBody>
      </p:sp>
      <p:sp>
        <p:nvSpPr>
          <p:cNvPr id="13" name="Text Box 37"/>
          <p:cNvSpPr txBox="1">
            <a:spLocks noChangeArrowheads="1"/>
          </p:cNvSpPr>
          <p:nvPr userDrawn="1"/>
        </p:nvSpPr>
        <p:spPr bwMode="auto">
          <a:xfrm>
            <a:off x="685981" y="6295140"/>
            <a:ext cx="3593447" cy="108619"/>
          </a:xfrm>
          <a:prstGeom prst="rect">
            <a:avLst/>
          </a:prstGeom>
          <a:noFill/>
          <a:ln>
            <a:noFill/>
          </a:ln>
        </p:spPr>
        <p:txBody>
          <a:bodyPr lIns="0" tIns="0" rIns="0" bIns="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554162" fontAlgn="base">
              <a:lnSpc>
                <a:spcPct val="101000"/>
              </a:lnSpc>
              <a:spcBef>
                <a:spcPct val="50000"/>
              </a:spcBef>
              <a:spcAft>
                <a:spcPct val="0"/>
              </a:spcAft>
            </a:pPr>
            <a:r>
              <a:rPr lang="en-US" sz="909">
                <a:solidFill>
                  <a:srgbClr val="E7E7E7">
                    <a:lumMod val="50000"/>
                  </a:srgbClr>
                </a:solidFill>
                <a:latin typeface="Calibri"/>
                <a:cs typeface="Calibri"/>
              </a:rPr>
              <a:t>© Copyright Publicis.Sapient | Confidential</a:t>
            </a:r>
          </a:p>
        </p:txBody>
      </p:sp>
    </p:spTree>
    <p:extLst>
      <p:ext uri="{BB962C8B-B14F-4D97-AF65-F5344CB8AC3E}">
        <p14:creationId xmlns:p14="http://schemas.microsoft.com/office/powerpoint/2010/main" val="25301453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 with Sub-Bullet">
    <p:spTree>
      <p:nvGrpSpPr>
        <p:cNvPr id="1" name=""/>
        <p:cNvGrpSpPr/>
        <p:nvPr/>
      </p:nvGrpSpPr>
      <p:grpSpPr>
        <a:xfrm>
          <a:off x="0" y="0"/>
          <a:ext cx="0" cy="0"/>
          <a:chOff x="0" y="0"/>
          <a:chExt cx="0" cy="0"/>
        </a:xfrm>
      </p:grpSpPr>
      <p:sp>
        <p:nvSpPr>
          <p:cNvPr id="8" name="Text Placeholder 10"/>
          <p:cNvSpPr>
            <a:spLocks noGrp="1"/>
          </p:cNvSpPr>
          <p:nvPr>
            <p:ph type="body" sz="quarter" idx="10" hasCustomPrompt="1"/>
          </p:nvPr>
        </p:nvSpPr>
        <p:spPr>
          <a:xfrm>
            <a:off x="6091364" y="0"/>
            <a:ext cx="6100636" cy="6858000"/>
          </a:xfrm>
        </p:spPr>
        <p:txBody>
          <a:bodyPr rIns="731520" anchor="ctr">
            <a:noAutofit/>
          </a:bodyPr>
          <a:lstStyle>
            <a:lvl1pPr marL="277081" indent="-277081">
              <a:spcBef>
                <a:spcPts val="0"/>
              </a:spcBef>
              <a:spcAft>
                <a:spcPts val="1455"/>
              </a:spcAft>
              <a:buClr>
                <a:schemeClr val="accent6">
                  <a:lumMod val="75000"/>
                </a:schemeClr>
              </a:buClr>
              <a:buSzPct val="90000"/>
              <a:defRPr sz="2182" b="1">
                <a:solidFill>
                  <a:schemeClr val="accent6">
                    <a:lumMod val="50000"/>
                  </a:schemeClr>
                </a:solidFill>
              </a:defRPr>
            </a:lvl1pPr>
            <a:lvl2pPr marL="492589" indent="-215508">
              <a:spcBef>
                <a:spcPts val="0"/>
              </a:spcBef>
              <a:spcAft>
                <a:spcPts val="1455"/>
              </a:spcAft>
              <a:buClr>
                <a:schemeClr val="accent6">
                  <a:lumMod val="75000"/>
                </a:schemeClr>
              </a:buClr>
              <a:buSzPct val="90000"/>
              <a:defRPr sz="2182">
                <a:solidFill>
                  <a:schemeClr val="accent6">
                    <a:lumMod val="50000"/>
                  </a:schemeClr>
                </a:solidFill>
              </a:defRPr>
            </a:lvl2pPr>
          </a:lstStyle>
          <a:p>
            <a:r>
              <a:rPr lang="en-US"/>
              <a:t>Supporting bullet 1</a:t>
            </a:r>
          </a:p>
          <a:p>
            <a:pPr lvl="1"/>
            <a:r>
              <a:rPr lang="en-US"/>
              <a:t>Sub-Bullet 1a</a:t>
            </a:r>
          </a:p>
          <a:p>
            <a:pPr lvl="1"/>
            <a:r>
              <a:rPr lang="en-US"/>
              <a:t>Sub-Bullet 1b</a:t>
            </a:r>
          </a:p>
          <a:p>
            <a:r>
              <a:rPr lang="en-US"/>
              <a:t>Supporting bullet 2</a:t>
            </a:r>
          </a:p>
          <a:p>
            <a:pPr lvl="1"/>
            <a:r>
              <a:rPr lang="en-US"/>
              <a:t>Sub-Bullet 2a</a:t>
            </a:r>
          </a:p>
          <a:p>
            <a:pPr lvl="1"/>
            <a:r>
              <a:rPr lang="en-US"/>
              <a:t>Sub-Bullet 2b</a:t>
            </a:r>
          </a:p>
          <a:p>
            <a:r>
              <a:rPr lang="en-US"/>
              <a:t>Supporting bullet 3</a:t>
            </a:r>
          </a:p>
          <a:p>
            <a:pPr lvl="1"/>
            <a:r>
              <a:rPr lang="en-US"/>
              <a:t>Sub-Bullet 3a</a:t>
            </a:r>
          </a:p>
          <a:p>
            <a:pPr lvl="1"/>
            <a:r>
              <a:rPr lang="en-US"/>
              <a:t>Sub-Bullet 3b</a:t>
            </a:r>
          </a:p>
        </p:txBody>
      </p:sp>
      <p:sp>
        <p:nvSpPr>
          <p:cNvPr id="13" name="Title 1"/>
          <p:cNvSpPr>
            <a:spLocks noGrp="1"/>
          </p:cNvSpPr>
          <p:nvPr>
            <p:ph type="title" hasCustomPrompt="1"/>
          </p:nvPr>
        </p:nvSpPr>
        <p:spPr>
          <a:xfrm>
            <a:off x="685978" y="3012613"/>
            <a:ext cx="4598262" cy="830997"/>
          </a:xfrm>
        </p:spPr>
        <p:txBody>
          <a:bodyPr lIns="0" tIns="0" rIns="0" bIns="0" anchor="ctr" anchorCtr="0">
            <a:noAutofit/>
          </a:bodyPr>
          <a:lstStyle>
            <a:lvl1pPr>
              <a:lnSpc>
                <a:spcPct val="100000"/>
              </a:lnSpc>
              <a:defRPr sz="3273" baseline="0">
                <a:solidFill>
                  <a:schemeClr val="accent6">
                    <a:lumMod val="50000"/>
                  </a:schemeClr>
                </a:solidFill>
                <a:latin typeface="Calibri"/>
                <a:cs typeface="Calibri"/>
              </a:defRPr>
            </a:lvl1pPr>
          </a:lstStyle>
          <a:p>
            <a:r>
              <a:rPr lang="en-US"/>
              <a:t>Long title </a:t>
            </a:r>
            <a:br>
              <a:rPr lang="en-US"/>
            </a:br>
            <a:r>
              <a:rPr lang="en-US"/>
              <a:t>sentence case</a:t>
            </a:r>
          </a:p>
        </p:txBody>
      </p:sp>
      <p:sp>
        <p:nvSpPr>
          <p:cNvPr id="16" name="Rectangle 15"/>
          <p:cNvSpPr/>
          <p:nvPr userDrawn="1"/>
        </p:nvSpPr>
        <p:spPr>
          <a:xfrm>
            <a:off x="11160620" y="6056283"/>
            <a:ext cx="347562" cy="347472"/>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62" fontAlgn="base">
              <a:spcBef>
                <a:spcPct val="0"/>
              </a:spcBef>
              <a:spcAft>
                <a:spcPct val="0"/>
              </a:spcAft>
            </a:pPr>
            <a:endParaRPr lang="en-US" sz="2182">
              <a:solidFill>
                <a:srgbClr val="F1ECE5"/>
              </a:solidFill>
            </a:endParaRPr>
          </a:p>
        </p:txBody>
      </p:sp>
      <p:pic>
        <p:nvPicPr>
          <p:cNvPr id="17" name="Picture 16" descr="mark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60620" y="6056283"/>
            <a:ext cx="347562" cy="347472"/>
          </a:xfrm>
          <a:prstGeom prst="rect">
            <a:avLst/>
          </a:prstGeom>
        </p:spPr>
      </p:pic>
      <p:sp>
        <p:nvSpPr>
          <p:cNvPr id="9" name="Text Box 14"/>
          <p:cNvSpPr txBox="1">
            <a:spLocks noChangeArrowheads="1"/>
          </p:cNvSpPr>
          <p:nvPr userDrawn="1"/>
        </p:nvSpPr>
        <p:spPr bwMode="auto">
          <a:xfrm>
            <a:off x="11508181" y="6056283"/>
            <a:ext cx="347562" cy="347472"/>
          </a:xfrm>
          <a:prstGeom prst="rect">
            <a:avLst/>
          </a:prstGeom>
          <a:noFill/>
          <a:ln w="12700">
            <a:solidFill>
              <a:schemeClr val="tx1"/>
            </a:solid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ctr">
              <a:lnSpc>
                <a:spcPct val="85000"/>
              </a:lnSpc>
              <a:spcBef>
                <a:spcPct val="50000"/>
              </a:spcBef>
              <a:defRPr/>
            </a:pPr>
            <a:fld id="{7C87A295-8D85-F746-99EC-7334C6390154}" type="slidenum">
              <a:rPr lang="en-US" sz="1091" b="1" smtClean="0">
                <a:solidFill>
                  <a:srgbClr val="3A3A3A"/>
                </a:solidFill>
                <a:latin typeface="Calibri"/>
                <a:cs typeface="Calibri"/>
              </a:rPr>
              <a:pPr algn="ctr">
                <a:lnSpc>
                  <a:spcPct val="85000"/>
                </a:lnSpc>
                <a:spcBef>
                  <a:spcPct val="50000"/>
                </a:spcBef>
                <a:defRPr/>
              </a:pPr>
              <a:t>‹#›</a:t>
            </a:fld>
            <a:endParaRPr lang="en-US" sz="1091" b="1">
              <a:solidFill>
                <a:srgbClr val="3A3A3A"/>
              </a:solidFill>
              <a:latin typeface="Calibri"/>
              <a:cs typeface="Calibri"/>
            </a:endParaRPr>
          </a:p>
        </p:txBody>
      </p:sp>
      <p:sp>
        <p:nvSpPr>
          <p:cNvPr id="12" name="Text Box 37"/>
          <p:cNvSpPr txBox="1">
            <a:spLocks noChangeArrowheads="1"/>
          </p:cNvSpPr>
          <p:nvPr userDrawn="1"/>
        </p:nvSpPr>
        <p:spPr bwMode="auto">
          <a:xfrm>
            <a:off x="685981" y="6295140"/>
            <a:ext cx="3593447" cy="108619"/>
          </a:xfrm>
          <a:prstGeom prst="rect">
            <a:avLst/>
          </a:prstGeom>
          <a:noFill/>
          <a:ln>
            <a:noFill/>
          </a:ln>
        </p:spPr>
        <p:txBody>
          <a:bodyPr lIns="0" tIns="0" rIns="0" bIns="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554162" fontAlgn="base">
              <a:lnSpc>
                <a:spcPct val="101000"/>
              </a:lnSpc>
              <a:spcBef>
                <a:spcPct val="50000"/>
              </a:spcBef>
              <a:spcAft>
                <a:spcPct val="0"/>
              </a:spcAft>
            </a:pPr>
            <a:r>
              <a:rPr lang="en-US" sz="909">
                <a:solidFill>
                  <a:srgbClr val="E7E7E7">
                    <a:lumMod val="50000"/>
                  </a:srgbClr>
                </a:solidFill>
                <a:latin typeface="Calibri"/>
                <a:cs typeface="Calibri"/>
              </a:rPr>
              <a:t>© Copyright Publicis.Sapient | Confidential</a:t>
            </a:r>
          </a:p>
        </p:txBody>
      </p:sp>
    </p:spTree>
    <p:extLst>
      <p:ext uri="{BB962C8B-B14F-4D97-AF65-F5344CB8AC3E}">
        <p14:creationId xmlns:p14="http://schemas.microsoft.com/office/powerpoint/2010/main" val="33137407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1874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6" name="Picture Placeholder 14"/>
          <p:cNvSpPr>
            <a:spLocks noGrp="1"/>
          </p:cNvSpPr>
          <p:nvPr>
            <p:ph type="pic" sz="quarter" idx="11" hasCustomPrompt="1"/>
          </p:nvPr>
        </p:nvSpPr>
        <p:spPr>
          <a:xfrm>
            <a:off x="6091364" y="0"/>
            <a:ext cx="6100636" cy="6858000"/>
          </a:xfrm>
        </p:spPr>
        <p:txBody>
          <a:bodyPr bIns="914400" anchor="ctr" anchorCtr="0"/>
          <a:lstStyle>
            <a:lvl1pPr marL="0" indent="0" algn="ctr">
              <a:buFontTx/>
              <a:buNone/>
              <a:defRPr sz="1697"/>
            </a:lvl1pPr>
          </a:lstStyle>
          <a:p>
            <a:r>
              <a:rPr lang="en-US"/>
              <a:t>Drag and drop image </a:t>
            </a:r>
          </a:p>
        </p:txBody>
      </p:sp>
      <p:sp>
        <p:nvSpPr>
          <p:cNvPr id="8" name="Title 1"/>
          <p:cNvSpPr>
            <a:spLocks noGrp="1"/>
          </p:cNvSpPr>
          <p:nvPr>
            <p:ph type="title" hasCustomPrompt="1"/>
          </p:nvPr>
        </p:nvSpPr>
        <p:spPr>
          <a:xfrm>
            <a:off x="685978" y="685804"/>
            <a:ext cx="4673801" cy="830997"/>
          </a:xfrm>
        </p:spPr>
        <p:txBody>
          <a:bodyPr lIns="0" tIns="0" rIns="0" bIns="0" anchor="t" anchorCtr="0">
            <a:noAutofit/>
          </a:bodyPr>
          <a:lstStyle>
            <a:lvl1pPr>
              <a:lnSpc>
                <a:spcPct val="100000"/>
              </a:lnSpc>
              <a:defRPr sz="3273" baseline="0">
                <a:solidFill>
                  <a:schemeClr val="accent6">
                    <a:lumMod val="50000"/>
                  </a:schemeClr>
                </a:solidFill>
                <a:latin typeface="Calibri"/>
                <a:cs typeface="Calibri"/>
              </a:defRPr>
            </a:lvl1pPr>
          </a:lstStyle>
          <a:p>
            <a:r>
              <a:rPr lang="en-US"/>
              <a:t>Long title </a:t>
            </a:r>
            <a:br>
              <a:rPr lang="en-US"/>
            </a:br>
            <a:r>
              <a:rPr lang="en-US"/>
              <a:t>sentence case</a:t>
            </a:r>
          </a:p>
        </p:txBody>
      </p:sp>
      <p:sp>
        <p:nvSpPr>
          <p:cNvPr id="10" name="Text Placeholder 2"/>
          <p:cNvSpPr>
            <a:spLocks noGrp="1"/>
          </p:cNvSpPr>
          <p:nvPr>
            <p:ph type="body" sz="quarter" idx="10" hasCustomPrompt="1"/>
          </p:nvPr>
        </p:nvSpPr>
        <p:spPr>
          <a:xfrm>
            <a:off x="685978" y="1892300"/>
            <a:ext cx="4673801" cy="3747180"/>
          </a:xfrm>
        </p:spPr>
        <p:txBody>
          <a:bodyPr>
            <a:noAutofit/>
          </a:bodyPr>
          <a:lstStyle>
            <a:lvl1pPr marL="0" marR="0" indent="0" algn="l" defTabSz="554162" rtl="0" eaLnBrk="1" fontAlgn="auto" latinLnBrk="0" hangingPunct="1">
              <a:lnSpc>
                <a:spcPct val="100000"/>
              </a:lnSpc>
              <a:spcBef>
                <a:spcPts val="0"/>
              </a:spcBef>
              <a:spcAft>
                <a:spcPts val="970"/>
              </a:spcAft>
              <a:buClr>
                <a:schemeClr val="tx1"/>
              </a:buClr>
              <a:buSzTx/>
              <a:buFont typeface="Wingdings" charset="2"/>
              <a:buNone/>
              <a:tabLst/>
              <a:defRPr sz="1576">
                <a:solidFill>
                  <a:schemeClr val="accent6">
                    <a:lumMod val="50000"/>
                  </a:schemeClr>
                </a:solidFill>
              </a:defRPr>
            </a:lvl1pPr>
            <a:lvl2pPr marL="492589" indent="-215508">
              <a:spcAft>
                <a:spcPts val="485"/>
              </a:spcAft>
              <a:buClr>
                <a:schemeClr val="accent6">
                  <a:lumMod val="75000"/>
                </a:schemeClr>
              </a:buClr>
              <a:defRPr sz="1576">
                <a:solidFill>
                  <a:schemeClr val="accent6">
                    <a:lumMod val="50000"/>
                  </a:schemeClr>
                </a:solidFill>
              </a:defRPr>
            </a:lvl2pPr>
            <a:lvl3pPr marL="769670" indent="-215508">
              <a:spcAft>
                <a:spcPts val="485"/>
              </a:spcAft>
              <a:buClr>
                <a:schemeClr val="accent6">
                  <a:lumMod val="75000"/>
                </a:schemeClr>
              </a:buClr>
              <a:defRPr sz="1576">
                <a:solidFill>
                  <a:schemeClr val="accent6">
                    <a:lumMod val="50000"/>
                  </a:schemeClr>
                </a:solidFill>
              </a:defRPr>
            </a:lvl3pPr>
            <a:lvl4pPr marL="1046751" indent="-215508">
              <a:spcAft>
                <a:spcPts val="485"/>
              </a:spcAft>
              <a:buClr>
                <a:schemeClr val="accent6">
                  <a:lumMod val="75000"/>
                </a:schemeClr>
              </a:buClr>
              <a:defRPr sz="1576">
                <a:solidFill>
                  <a:schemeClr val="accent6">
                    <a:lumMod val="50000"/>
                  </a:schemeClr>
                </a:solidFill>
              </a:defRPr>
            </a:lvl4pPr>
            <a:lvl5pPr marL="1323833" indent="-215508">
              <a:spcAft>
                <a:spcPts val="970"/>
              </a:spcAft>
              <a:buClr>
                <a:schemeClr val="accent6">
                  <a:lumMod val="75000"/>
                </a:schemeClr>
              </a:buClr>
              <a:defRPr sz="1576">
                <a:solidFill>
                  <a:schemeClr val="accent6">
                    <a:lumMod val="50000"/>
                  </a:schemeClr>
                </a:solidFill>
              </a:defRPr>
            </a:lvl5pPr>
          </a:lstStyle>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Drag and drop your image in the container on the right. You can </a:t>
            </a:r>
            <a:br>
              <a:rPr lang="en-US"/>
            </a:br>
            <a:r>
              <a:rPr lang="en-US"/>
              <a:t>then adjust the image size, placement, masking, etc. If you want to change the image again, delete the image and a new container </a:t>
            </a:r>
            <a:br>
              <a:rPr lang="en-US"/>
            </a:br>
            <a:r>
              <a:rPr lang="en-US"/>
              <a:t>will appear.</a:t>
            </a:r>
          </a:p>
          <a:p>
            <a:pPr lvl="1"/>
            <a:r>
              <a:rPr lang="en-US"/>
              <a:t>First level</a:t>
            </a:r>
          </a:p>
          <a:p>
            <a:pPr lvl="2"/>
            <a:r>
              <a:rPr lang="en-US"/>
              <a:t>Second level</a:t>
            </a:r>
          </a:p>
          <a:p>
            <a:pPr lvl="3"/>
            <a:r>
              <a:rPr lang="en-US"/>
              <a:t>Third level</a:t>
            </a:r>
          </a:p>
          <a:p>
            <a:pPr lvl="4"/>
            <a:r>
              <a:rPr lang="en-US"/>
              <a:t>Fourth level</a:t>
            </a:r>
          </a:p>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t>
            </a:r>
            <a:r>
              <a:rPr lang="en-US" err="1"/>
              <a:t>adipiscing</a:t>
            </a:r>
            <a:r>
              <a:rPr lang="en-US"/>
              <a:t> </a:t>
            </a:r>
            <a:r>
              <a:rPr lang="en-US" err="1"/>
              <a:t>elit</a:t>
            </a:r>
            <a:r>
              <a:rPr lang="en-US"/>
              <a:t>, </a:t>
            </a:r>
            <a:r>
              <a:rPr lang="en-US" err="1"/>
              <a:t>sed</a:t>
            </a:r>
            <a:r>
              <a:rPr lang="en-US"/>
              <a:t> </a:t>
            </a:r>
            <a:r>
              <a:rPr lang="en-US" err="1"/>
              <a:t>diam</a:t>
            </a:r>
            <a:r>
              <a:rPr lang="en-US"/>
              <a:t> nonummy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a:t>
            </a:r>
          </a:p>
        </p:txBody>
      </p:sp>
      <p:sp>
        <p:nvSpPr>
          <p:cNvPr id="14" name="Rectangle 13"/>
          <p:cNvSpPr/>
          <p:nvPr userDrawn="1"/>
        </p:nvSpPr>
        <p:spPr>
          <a:xfrm>
            <a:off x="11160620" y="6056283"/>
            <a:ext cx="347562" cy="347472"/>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62" fontAlgn="base">
              <a:spcBef>
                <a:spcPct val="0"/>
              </a:spcBef>
              <a:spcAft>
                <a:spcPct val="0"/>
              </a:spcAft>
            </a:pPr>
            <a:endParaRPr lang="en-US" sz="2182">
              <a:solidFill>
                <a:srgbClr val="F1ECE5"/>
              </a:solidFill>
            </a:endParaRPr>
          </a:p>
        </p:txBody>
      </p:sp>
      <p:pic>
        <p:nvPicPr>
          <p:cNvPr id="15" name="Picture 14" descr="mark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60620" y="6056283"/>
            <a:ext cx="347562" cy="347472"/>
          </a:xfrm>
          <a:prstGeom prst="rect">
            <a:avLst/>
          </a:prstGeom>
        </p:spPr>
      </p:pic>
      <p:sp>
        <p:nvSpPr>
          <p:cNvPr id="9" name="Text Box 14"/>
          <p:cNvSpPr txBox="1">
            <a:spLocks noChangeArrowheads="1"/>
          </p:cNvSpPr>
          <p:nvPr userDrawn="1"/>
        </p:nvSpPr>
        <p:spPr bwMode="auto">
          <a:xfrm>
            <a:off x="11508181" y="6056283"/>
            <a:ext cx="347562" cy="347472"/>
          </a:xfrm>
          <a:prstGeom prst="rect">
            <a:avLst/>
          </a:prstGeom>
          <a:noFill/>
          <a:ln w="12700">
            <a:solidFill>
              <a:schemeClr val="tx1"/>
            </a:solid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ctr">
              <a:lnSpc>
                <a:spcPct val="85000"/>
              </a:lnSpc>
              <a:spcBef>
                <a:spcPct val="50000"/>
              </a:spcBef>
              <a:defRPr/>
            </a:pPr>
            <a:fld id="{7C87A295-8D85-F746-99EC-7334C6390154}" type="slidenum">
              <a:rPr lang="en-US" sz="1091" b="1" smtClean="0">
                <a:solidFill>
                  <a:srgbClr val="3A3A3A"/>
                </a:solidFill>
                <a:latin typeface="Calibri"/>
                <a:cs typeface="Calibri"/>
              </a:rPr>
              <a:pPr algn="ctr">
                <a:lnSpc>
                  <a:spcPct val="85000"/>
                </a:lnSpc>
                <a:spcBef>
                  <a:spcPct val="50000"/>
                </a:spcBef>
                <a:defRPr/>
              </a:pPr>
              <a:t>‹#›</a:t>
            </a:fld>
            <a:endParaRPr lang="en-US" sz="1091" b="1">
              <a:solidFill>
                <a:srgbClr val="3A3A3A"/>
              </a:solidFill>
              <a:latin typeface="Calibri"/>
              <a:cs typeface="Calibri"/>
            </a:endParaRPr>
          </a:p>
        </p:txBody>
      </p:sp>
      <p:sp>
        <p:nvSpPr>
          <p:cNvPr id="11" name="Text Box 37"/>
          <p:cNvSpPr txBox="1">
            <a:spLocks noChangeArrowheads="1"/>
          </p:cNvSpPr>
          <p:nvPr userDrawn="1"/>
        </p:nvSpPr>
        <p:spPr bwMode="auto">
          <a:xfrm>
            <a:off x="685981" y="6295140"/>
            <a:ext cx="3593447" cy="108619"/>
          </a:xfrm>
          <a:prstGeom prst="rect">
            <a:avLst/>
          </a:prstGeom>
          <a:noFill/>
          <a:ln>
            <a:noFill/>
          </a:ln>
        </p:spPr>
        <p:txBody>
          <a:bodyPr lIns="0" tIns="0" rIns="0" bIns="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554162" fontAlgn="base">
              <a:lnSpc>
                <a:spcPct val="101000"/>
              </a:lnSpc>
              <a:spcBef>
                <a:spcPct val="50000"/>
              </a:spcBef>
              <a:spcAft>
                <a:spcPct val="0"/>
              </a:spcAft>
            </a:pPr>
            <a:r>
              <a:rPr lang="en-US" sz="909">
                <a:solidFill>
                  <a:srgbClr val="E7E7E7">
                    <a:lumMod val="50000"/>
                  </a:srgbClr>
                </a:solidFill>
                <a:latin typeface="Calibri"/>
                <a:cs typeface="Calibri"/>
              </a:rPr>
              <a:t>© Copyright Publicis.Sapient | Confidential</a:t>
            </a:r>
          </a:p>
        </p:txBody>
      </p:sp>
    </p:spTree>
    <p:extLst>
      <p:ext uri="{BB962C8B-B14F-4D97-AF65-F5344CB8AC3E}">
        <p14:creationId xmlns:p14="http://schemas.microsoft.com/office/powerpoint/2010/main" val="38537939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6" name="Picture Placeholder 14"/>
          <p:cNvSpPr>
            <a:spLocks noGrp="1"/>
          </p:cNvSpPr>
          <p:nvPr>
            <p:ph type="pic" sz="quarter" idx="11" hasCustomPrompt="1"/>
          </p:nvPr>
        </p:nvSpPr>
        <p:spPr>
          <a:xfrm>
            <a:off x="-6222" y="0"/>
            <a:ext cx="6100636" cy="6858000"/>
          </a:xfrm>
        </p:spPr>
        <p:txBody>
          <a:bodyPr bIns="914400" anchor="ctr" anchorCtr="0"/>
          <a:lstStyle>
            <a:lvl1pPr marL="0" indent="0" algn="ctr">
              <a:buFontTx/>
              <a:buNone/>
              <a:defRPr sz="1697"/>
            </a:lvl1pPr>
          </a:lstStyle>
          <a:p>
            <a:r>
              <a:rPr lang="en-US"/>
              <a:t>Drag and drop image </a:t>
            </a:r>
          </a:p>
        </p:txBody>
      </p:sp>
      <p:sp>
        <p:nvSpPr>
          <p:cNvPr id="7" name="Title 1"/>
          <p:cNvSpPr>
            <a:spLocks noGrp="1"/>
          </p:cNvSpPr>
          <p:nvPr>
            <p:ph type="title" hasCustomPrompt="1"/>
          </p:nvPr>
        </p:nvSpPr>
        <p:spPr>
          <a:xfrm>
            <a:off x="6777342" y="685804"/>
            <a:ext cx="4673801" cy="830997"/>
          </a:xfrm>
        </p:spPr>
        <p:txBody>
          <a:bodyPr lIns="0" tIns="0" rIns="0" bIns="0" anchor="t" anchorCtr="0">
            <a:noAutofit/>
          </a:bodyPr>
          <a:lstStyle>
            <a:lvl1pPr>
              <a:lnSpc>
                <a:spcPct val="100000"/>
              </a:lnSpc>
              <a:defRPr sz="3273" baseline="0">
                <a:solidFill>
                  <a:schemeClr val="accent6">
                    <a:lumMod val="50000"/>
                  </a:schemeClr>
                </a:solidFill>
                <a:latin typeface="Calibri"/>
                <a:cs typeface="Calibri"/>
              </a:defRPr>
            </a:lvl1pPr>
          </a:lstStyle>
          <a:p>
            <a:r>
              <a:rPr lang="en-US"/>
              <a:t>Long title </a:t>
            </a:r>
            <a:br>
              <a:rPr lang="en-US"/>
            </a:br>
            <a:r>
              <a:rPr lang="en-US"/>
              <a:t>sentence case</a:t>
            </a:r>
          </a:p>
        </p:txBody>
      </p:sp>
      <p:sp>
        <p:nvSpPr>
          <p:cNvPr id="8" name="Text Placeholder 2"/>
          <p:cNvSpPr>
            <a:spLocks noGrp="1"/>
          </p:cNvSpPr>
          <p:nvPr>
            <p:ph type="body" sz="quarter" idx="10" hasCustomPrompt="1"/>
          </p:nvPr>
        </p:nvSpPr>
        <p:spPr>
          <a:xfrm>
            <a:off x="6777342" y="1892300"/>
            <a:ext cx="4673801" cy="3747180"/>
          </a:xfrm>
        </p:spPr>
        <p:txBody>
          <a:bodyPr>
            <a:noAutofit/>
          </a:bodyPr>
          <a:lstStyle>
            <a:lvl1pPr marL="0" marR="0" indent="0" algn="l" defTabSz="554162" rtl="0" eaLnBrk="1" fontAlgn="auto" latinLnBrk="0" hangingPunct="1">
              <a:lnSpc>
                <a:spcPct val="100000"/>
              </a:lnSpc>
              <a:spcBef>
                <a:spcPts val="0"/>
              </a:spcBef>
              <a:spcAft>
                <a:spcPts val="970"/>
              </a:spcAft>
              <a:buClr>
                <a:schemeClr val="tx1"/>
              </a:buClr>
              <a:buSzTx/>
              <a:buFont typeface="Wingdings" charset="2"/>
              <a:buNone/>
              <a:tabLst/>
              <a:defRPr sz="1576">
                <a:solidFill>
                  <a:schemeClr val="accent6">
                    <a:lumMod val="50000"/>
                  </a:schemeClr>
                </a:solidFill>
              </a:defRPr>
            </a:lvl1pPr>
            <a:lvl2pPr marL="492589" indent="-215508">
              <a:spcAft>
                <a:spcPts val="485"/>
              </a:spcAft>
              <a:buClr>
                <a:schemeClr val="accent6">
                  <a:lumMod val="75000"/>
                </a:schemeClr>
              </a:buClr>
              <a:defRPr sz="1576">
                <a:solidFill>
                  <a:schemeClr val="accent6">
                    <a:lumMod val="50000"/>
                  </a:schemeClr>
                </a:solidFill>
              </a:defRPr>
            </a:lvl2pPr>
            <a:lvl3pPr marL="769670" indent="-215508">
              <a:spcAft>
                <a:spcPts val="485"/>
              </a:spcAft>
              <a:buClr>
                <a:schemeClr val="accent6">
                  <a:lumMod val="75000"/>
                </a:schemeClr>
              </a:buClr>
              <a:defRPr sz="1576">
                <a:solidFill>
                  <a:schemeClr val="accent6">
                    <a:lumMod val="50000"/>
                  </a:schemeClr>
                </a:solidFill>
              </a:defRPr>
            </a:lvl3pPr>
            <a:lvl4pPr marL="1046751" indent="-215508">
              <a:spcAft>
                <a:spcPts val="485"/>
              </a:spcAft>
              <a:buClr>
                <a:schemeClr val="accent6">
                  <a:lumMod val="75000"/>
                </a:schemeClr>
              </a:buClr>
              <a:defRPr sz="1576">
                <a:solidFill>
                  <a:schemeClr val="accent6">
                    <a:lumMod val="50000"/>
                  </a:schemeClr>
                </a:solidFill>
              </a:defRPr>
            </a:lvl4pPr>
            <a:lvl5pPr marL="1323833" indent="-215508">
              <a:spcAft>
                <a:spcPts val="1212"/>
              </a:spcAft>
              <a:buClr>
                <a:schemeClr val="accent6">
                  <a:lumMod val="75000"/>
                </a:schemeClr>
              </a:buClr>
              <a:defRPr sz="1576">
                <a:solidFill>
                  <a:schemeClr val="accent6">
                    <a:lumMod val="50000"/>
                  </a:schemeClr>
                </a:solidFill>
              </a:defRPr>
            </a:lvl5pPr>
          </a:lstStyle>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Drag and drop your image in the container on the left. You can </a:t>
            </a:r>
            <a:br>
              <a:rPr lang="en-US"/>
            </a:br>
            <a:r>
              <a:rPr lang="en-US"/>
              <a:t>then adjust the image size, placement, masking, etc. If you want to change the image again, delete the image and a new container </a:t>
            </a:r>
            <a:br>
              <a:rPr lang="en-US"/>
            </a:br>
            <a:r>
              <a:rPr lang="en-US"/>
              <a:t>will appear.</a:t>
            </a:r>
          </a:p>
          <a:p>
            <a:pPr lvl="1"/>
            <a:r>
              <a:rPr lang="en-US"/>
              <a:t>First level</a:t>
            </a:r>
          </a:p>
          <a:p>
            <a:pPr lvl="2"/>
            <a:r>
              <a:rPr lang="en-US"/>
              <a:t>Second level</a:t>
            </a:r>
          </a:p>
          <a:p>
            <a:pPr lvl="3"/>
            <a:r>
              <a:rPr lang="en-US"/>
              <a:t>Third level</a:t>
            </a:r>
          </a:p>
          <a:p>
            <a:pPr lvl="4"/>
            <a:r>
              <a:rPr lang="en-US"/>
              <a:t>Fourth level</a:t>
            </a:r>
          </a:p>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t>
            </a:r>
            <a:r>
              <a:rPr lang="en-US" err="1"/>
              <a:t>adipiscing</a:t>
            </a:r>
            <a:r>
              <a:rPr lang="en-US"/>
              <a:t> </a:t>
            </a:r>
            <a:r>
              <a:rPr lang="en-US" err="1"/>
              <a:t>elit</a:t>
            </a:r>
            <a:r>
              <a:rPr lang="en-US"/>
              <a:t>, </a:t>
            </a:r>
            <a:r>
              <a:rPr lang="en-US" err="1"/>
              <a:t>sed</a:t>
            </a:r>
            <a:r>
              <a:rPr lang="en-US"/>
              <a:t> </a:t>
            </a:r>
            <a:r>
              <a:rPr lang="en-US" err="1"/>
              <a:t>diam</a:t>
            </a:r>
            <a:r>
              <a:rPr lang="en-US"/>
              <a:t> nonummy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a:t>
            </a:r>
          </a:p>
        </p:txBody>
      </p:sp>
      <p:sp>
        <p:nvSpPr>
          <p:cNvPr id="11" name="Rectangle 10"/>
          <p:cNvSpPr/>
          <p:nvPr userDrawn="1"/>
        </p:nvSpPr>
        <p:spPr>
          <a:xfrm>
            <a:off x="11160620" y="6056283"/>
            <a:ext cx="347562" cy="347472"/>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62" fontAlgn="base">
              <a:spcBef>
                <a:spcPct val="0"/>
              </a:spcBef>
              <a:spcAft>
                <a:spcPct val="0"/>
              </a:spcAft>
            </a:pPr>
            <a:endParaRPr lang="en-US" sz="2182">
              <a:solidFill>
                <a:srgbClr val="F1ECE5"/>
              </a:solidFill>
            </a:endParaRPr>
          </a:p>
        </p:txBody>
      </p:sp>
      <p:pic>
        <p:nvPicPr>
          <p:cNvPr id="12" name="Picture 11" descr="mark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60620" y="6056283"/>
            <a:ext cx="347562" cy="347472"/>
          </a:xfrm>
          <a:prstGeom prst="rect">
            <a:avLst/>
          </a:prstGeom>
        </p:spPr>
      </p:pic>
      <p:sp>
        <p:nvSpPr>
          <p:cNvPr id="9" name="Text Box 14"/>
          <p:cNvSpPr txBox="1">
            <a:spLocks noChangeArrowheads="1"/>
          </p:cNvSpPr>
          <p:nvPr userDrawn="1"/>
        </p:nvSpPr>
        <p:spPr bwMode="auto">
          <a:xfrm>
            <a:off x="11508181" y="6056283"/>
            <a:ext cx="347562" cy="347472"/>
          </a:xfrm>
          <a:prstGeom prst="rect">
            <a:avLst/>
          </a:prstGeom>
          <a:noFill/>
          <a:ln w="12700">
            <a:solidFill>
              <a:schemeClr val="tx1"/>
            </a:solid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ctr">
              <a:lnSpc>
                <a:spcPct val="85000"/>
              </a:lnSpc>
              <a:spcBef>
                <a:spcPct val="50000"/>
              </a:spcBef>
              <a:defRPr/>
            </a:pPr>
            <a:fld id="{7C87A295-8D85-F746-99EC-7334C6390154}" type="slidenum">
              <a:rPr lang="en-US" sz="1091" b="1" smtClean="0">
                <a:solidFill>
                  <a:srgbClr val="3A3A3A"/>
                </a:solidFill>
                <a:latin typeface="Calibri"/>
                <a:cs typeface="Calibri"/>
              </a:rPr>
              <a:pPr algn="ctr">
                <a:lnSpc>
                  <a:spcPct val="85000"/>
                </a:lnSpc>
                <a:spcBef>
                  <a:spcPct val="50000"/>
                </a:spcBef>
                <a:defRPr/>
              </a:pPr>
              <a:t>‹#›</a:t>
            </a:fld>
            <a:endParaRPr lang="en-US" sz="1091" b="1">
              <a:solidFill>
                <a:srgbClr val="3A3A3A"/>
              </a:solidFill>
              <a:latin typeface="Calibri"/>
              <a:cs typeface="Calibri"/>
            </a:endParaRPr>
          </a:p>
        </p:txBody>
      </p:sp>
      <p:sp>
        <p:nvSpPr>
          <p:cNvPr id="13" name="Text Box 37"/>
          <p:cNvSpPr txBox="1">
            <a:spLocks noChangeArrowheads="1"/>
          </p:cNvSpPr>
          <p:nvPr userDrawn="1"/>
        </p:nvSpPr>
        <p:spPr bwMode="auto">
          <a:xfrm>
            <a:off x="685981" y="6295140"/>
            <a:ext cx="3593447" cy="108619"/>
          </a:xfrm>
          <a:prstGeom prst="rect">
            <a:avLst/>
          </a:prstGeom>
          <a:noFill/>
          <a:ln>
            <a:noFill/>
          </a:ln>
        </p:spPr>
        <p:txBody>
          <a:bodyPr lIns="0" tIns="0" rIns="0" bIns="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554162" fontAlgn="base">
              <a:lnSpc>
                <a:spcPct val="101000"/>
              </a:lnSpc>
              <a:spcBef>
                <a:spcPct val="50000"/>
              </a:spcBef>
              <a:spcAft>
                <a:spcPct val="0"/>
              </a:spcAft>
            </a:pPr>
            <a:r>
              <a:rPr lang="en-US" sz="909">
                <a:solidFill>
                  <a:srgbClr val="E7E7E7">
                    <a:lumMod val="50000"/>
                  </a:srgbClr>
                </a:solidFill>
                <a:latin typeface="Calibri"/>
                <a:cs typeface="Calibri"/>
              </a:rPr>
              <a:t>© Copyright Publicis.Sapient | Confidential</a:t>
            </a:r>
          </a:p>
        </p:txBody>
      </p:sp>
    </p:spTree>
    <p:extLst>
      <p:ext uri="{BB962C8B-B14F-4D97-AF65-F5344CB8AC3E}">
        <p14:creationId xmlns:p14="http://schemas.microsoft.com/office/powerpoint/2010/main" val="37394587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Picture Placeholder 14"/>
          <p:cNvSpPr>
            <a:spLocks noGrp="1"/>
          </p:cNvSpPr>
          <p:nvPr>
            <p:ph type="pic" sz="quarter" idx="11" hasCustomPrompt="1"/>
          </p:nvPr>
        </p:nvSpPr>
        <p:spPr>
          <a:xfrm>
            <a:off x="-6222" y="0"/>
            <a:ext cx="8689063" cy="6858000"/>
          </a:xfrm>
        </p:spPr>
        <p:txBody>
          <a:bodyPr bIns="914400" anchor="ctr" anchorCtr="0"/>
          <a:lstStyle>
            <a:lvl1pPr marL="0" indent="0" algn="ctr">
              <a:buFontTx/>
              <a:buNone/>
              <a:defRPr sz="1697"/>
            </a:lvl1pPr>
          </a:lstStyle>
          <a:p>
            <a:r>
              <a:rPr lang="en-US"/>
              <a:t>Drag and drop image </a:t>
            </a:r>
          </a:p>
        </p:txBody>
      </p:sp>
      <p:sp>
        <p:nvSpPr>
          <p:cNvPr id="7" name="Title 1"/>
          <p:cNvSpPr>
            <a:spLocks noGrp="1"/>
          </p:cNvSpPr>
          <p:nvPr>
            <p:ph type="title" hasCustomPrompt="1"/>
          </p:nvPr>
        </p:nvSpPr>
        <p:spPr>
          <a:xfrm>
            <a:off x="9257536" y="685804"/>
            <a:ext cx="2359766" cy="830997"/>
          </a:xfrm>
        </p:spPr>
        <p:txBody>
          <a:bodyPr lIns="0" tIns="0" rIns="0" bIns="0" anchor="t" anchorCtr="0">
            <a:noAutofit/>
          </a:bodyPr>
          <a:lstStyle>
            <a:lvl1pPr>
              <a:lnSpc>
                <a:spcPct val="100000"/>
              </a:lnSpc>
              <a:defRPr sz="3273" baseline="0">
                <a:solidFill>
                  <a:schemeClr val="accent6">
                    <a:lumMod val="50000"/>
                  </a:schemeClr>
                </a:solidFill>
                <a:latin typeface="Calibri"/>
                <a:cs typeface="Calibri"/>
              </a:defRPr>
            </a:lvl1pPr>
          </a:lstStyle>
          <a:p>
            <a:r>
              <a:rPr lang="en-US"/>
              <a:t>Long title </a:t>
            </a:r>
            <a:br>
              <a:rPr lang="en-US"/>
            </a:br>
            <a:r>
              <a:rPr lang="en-US"/>
              <a:t>sentence case</a:t>
            </a:r>
          </a:p>
        </p:txBody>
      </p:sp>
      <p:sp>
        <p:nvSpPr>
          <p:cNvPr id="8" name="Text Placeholder 2"/>
          <p:cNvSpPr>
            <a:spLocks noGrp="1"/>
          </p:cNvSpPr>
          <p:nvPr>
            <p:ph type="body" sz="quarter" idx="10" hasCustomPrompt="1"/>
          </p:nvPr>
        </p:nvSpPr>
        <p:spPr>
          <a:xfrm>
            <a:off x="9257536" y="1892300"/>
            <a:ext cx="2359766" cy="3747180"/>
          </a:xfrm>
        </p:spPr>
        <p:txBody>
          <a:bodyPr>
            <a:noAutofit/>
          </a:bodyPr>
          <a:lstStyle>
            <a:lvl1pPr marL="0" marR="0" indent="0" algn="l" defTabSz="554162" rtl="0" eaLnBrk="1" fontAlgn="auto" latinLnBrk="0" hangingPunct="1">
              <a:lnSpc>
                <a:spcPct val="100000"/>
              </a:lnSpc>
              <a:spcBef>
                <a:spcPts val="0"/>
              </a:spcBef>
              <a:spcAft>
                <a:spcPts val="970"/>
              </a:spcAft>
              <a:buClr>
                <a:schemeClr val="tx1"/>
              </a:buClr>
              <a:buSzTx/>
              <a:buFont typeface="Wingdings" charset="2"/>
              <a:buNone/>
              <a:tabLst/>
              <a:defRPr sz="1576">
                <a:solidFill>
                  <a:schemeClr val="accent6">
                    <a:lumMod val="50000"/>
                  </a:schemeClr>
                </a:solidFill>
              </a:defRPr>
            </a:lvl1pPr>
            <a:lvl2pPr>
              <a:defRPr sz="1576">
                <a:solidFill>
                  <a:schemeClr val="accent6">
                    <a:lumMod val="50000"/>
                  </a:schemeClr>
                </a:solidFill>
              </a:defRPr>
            </a:lvl2pPr>
            <a:lvl3pPr>
              <a:defRPr sz="1576">
                <a:solidFill>
                  <a:schemeClr val="accent6">
                    <a:lumMod val="50000"/>
                  </a:schemeClr>
                </a:solidFill>
              </a:defRPr>
            </a:lvl3pPr>
            <a:lvl4pPr>
              <a:defRPr sz="1576">
                <a:solidFill>
                  <a:schemeClr val="accent6">
                    <a:lumMod val="50000"/>
                  </a:schemeClr>
                </a:solidFill>
              </a:defRPr>
            </a:lvl4pPr>
            <a:lvl5pPr>
              <a:spcAft>
                <a:spcPts val="1212"/>
              </a:spcAft>
              <a:defRPr sz="1576">
                <a:solidFill>
                  <a:schemeClr val="accent6">
                    <a:lumMod val="50000"/>
                  </a:schemeClr>
                </a:solidFill>
              </a:defRPr>
            </a:lvl5pPr>
          </a:lstStyle>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Drag and drop your image in the container on the left. You can </a:t>
            </a:r>
            <a:br>
              <a:rPr lang="en-US"/>
            </a:br>
            <a:r>
              <a:rPr lang="en-US"/>
              <a:t>then adjust the image size, placement, masking, etc. If you want to change the image again, delete the image and a new container will appear.</a:t>
            </a:r>
          </a:p>
        </p:txBody>
      </p:sp>
      <p:sp>
        <p:nvSpPr>
          <p:cNvPr id="11" name="Rectangle 10"/>
          <p:cNvSpPr/>
          <p:nvPr userDrawn="1"/>
        </p:nvSpPr>
        <p:spPr>
          <a:xfrm>
            <a:off x="11160620" y="6056283"/>
            <a:ext cx="347562" cy="347472"/>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62" fontAlgn="base">
              <a:spcBef>
                <a:spcPct val="0"/>
              </a:spcBef>
              <a:spcAft>
                <a:spcPct val="0"/>
              </a:spcAft>
            </a:pPr>
            <a:endParaRPr lang="en-US" sz="2182">
              <a:solidFill>
                <a:srgbClr val="F1ECE5"/>
              </a:solidFill>
            </a:endParaRPr>
          </a:p>
        </p:txBody>
      </p:sp>
      <p:pic>
        <p:nvPicPr>
          <p:cNvPr id="12" name="Picture 11" descr="mark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60620" y="6056283"/>
            <a:ext cx="347562" cy="347472"/>
          </a:xfrm>
          <a:prstGeom prst="rect">
            <a:avLst/>
          </a:prstGeom>
        </p:spPr>
      </p:pic>
      <p:sp>
        <p:nvSpPr>
          <p:cNvPr id="9" name="Text Box 14"/>
          <p:cNvSpPr txBox="1">
            <a:spLocks noChangeArrowheads="1"/>
          </p:cNvSpPr>
          <p:nvPr userDrawn="1"/>
        </p:nvSpPr>
        <p:spPr bwMode="auto">
          <a:xfrm>
            <a:off x="11508181" y="6056283"/>
            <a:ext cx="347562" cy="347472"/>
          </a:xfrm>
          <a:prstGeom prst="rect">
            <a:avLst/>
          </a:prstGeom>
          <a:noFill/>
          <a:ln w="12700">
            <a:solidFill>
              <a:schemeClr val="tx1"/>
            </a:solid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ctr">
              <a:lnSpc>
                <a:spcPct val="85000"/>
              </a:lnSpc>
              <a:spcBef>
                <a:spcPct val="50000"/>
              </a:spcBef>
              <a:defRPr/>
            </a:pPr>
            <a:fld id="{7C87A295-8D85-F746-99EC-7334C6390154}" type="slidenum">
              <a:rPr lang="en-US" sz="1091" b="1" smtClean="0">
                <a:solidFill>
                  <a:srgbClr val="3A3A3A"/>
                </a:solidFill>
                <a:latin typeface="Calibri"/>
                <a:cs typeface="Calibri"/>
              </a:rPr>
              <a:pPr algn="ctr">
                <a:lnSpc>
                  <a:spcPct val="85000"/>
                </a:lnSpc>
                <a:spcBef>
                  <a:spcPct val="50000"/>
                </a:spcBef>
                <a:defRPr/>
              </a:pPr>
              <a:t>‹#›</a:t>
            </a:fld>
            <a:endParaRPr lang="en-US" sz="1091" b="1">
              <a:solidFill>
                <a:srgbClr val="3A3A3A"/>
              </a:solidFill>
              <a:latin typeface="Calibri"/>
              <a:cs typeface="Calibri"/>
            </a:endParaRPr>
          </a:p>
        </p:txBody>
      </p:sp>
      <p:sp>
        <p:nvSpPr>
          <p:cNvPr id="13" name="Text Box 37"/>
          <p:cNvSpPr txBox="1">
            <a:spLocks noChangeArrowheads="1"/>
          </p:cNvSpPr>
          <p:nvPr userDrawn="1"/>
        </p:nvSpPr>
        <p:spPr bwMode="auto">
          <a:xfrm>
            <a:off x="685981" y="6295140"/>
            <a:ext cx="3593447" cy="108619"/>
          </a:xfrm>
          <a:prstGeom prst="rect">
            <a:avLst/>
          </a:prstGeom>
          <a:noFill/>
          <a:ln>
            <a:noFill/>
          </a:ln>
        </p:spPr>
        <p:txBody>
          <a:bodyPr lIns="0" tIns="0" rIns="0" bIns="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554162" fontAlgn="base">
              <a:lnSpc>
                <a:spcPct val="101000"/>
              </a:lnSpc>
              <a:spcBef>
                <a:spcPct val="50000"/>
              </a:spcBef>
              <a:spcAft>
                <a:spcPct val="0"/>
              </a:spcAft>
            </a:pPr>
            <a:r>
              <a:rPr lang="en-US" sz="909">
                <a:solidFill>
                  <a:srgbClr val="E7E7E7">
                    <a:lumMod val="50000"/>
                  </a:srgbClr>
                </a:solidFill>
                <a:latin typeface="Calibri"/>
                <a:cs typeface="Calibri"/>
              </a:rPr>
              <a:t>© Copyright Publicis.Sapient | Confidential</a:t>
            </a:r>
          </a:p>
        </p:txBody>
      </p:sp>
    </p:spTree>
    <p:extLst>
      <p:ext uri="{BB962C8B-B14F-4D97-AF65-F5344CB8AC3E}">
        <p14:creationId xmlns:p14="http://schemas.microsoft.com/office/powerpoint/2010/main" val="5546986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ne Column Bullet Lis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978" y="685804"/>
            <a:ext cx="10829316" cy="830997"/>
          </a:xfrm>
        </p:spPr>
        <p:txBody>
          <a:bodyPr lIns="0" tIns="0" rIns="0" bIns="0" anchor="t" anchorCtr="0">
            <a:noAutofit/>
          </a:bodyPr>
          <a:lstStyle>
            <a:lvl1pPr>
              <a:lnSpc>
                <a:spcPct val="100000"/>
              </a:lnSpc>
              <a:defRPr sz="3273" baseline="0">
                <a:solidFill>
                  <a:schemeClr val="accent6">
                    <a:lumMod val="50000"/>
                  </a:schemeClr>
                </a:solidFill>
                <a:latin typeface="Calibri"/>
                <a:cs typeface="Calibri"/>
              </a:defRPr>
            </a:lvl1pPr>
          </a:lstStyle>
          <a:p>
            <a:r>
              <a:rPr lang="en-US"/>
              <a:t>Long title </a:t>
            </a:r>
            <a:br>
              <a:rPr lang="en-US"/>
            </a:br>
            <a:r>
              <a:rPr lang="en-US"/>
              <a:t>sentence case</a:t>
            </a:r>
          </a:p>
        </p:txBody>
      </p:sp>
      <p:sp>
        <p:nvSpPr>
          <p:cNvPr id="7" name="Text Placeholder 2"/>
          <p:cNvSpPr>
            <a:spLocks noGrp="1"/>
          </p:cNvSpPr>
          <p:nvPr>
            <p:ph type="body" sz="quarter" idx="11" hasCustomPrompt="1"/>
          </p:nvPr>
        </p:nvSpPr>
        <p:spPr>
          <a:xfrm>
            <a:off x="685978" y="1892808"/>
            <a:ext cx="10829316" cy="3749040"/>
          </a:xfrm>
        </p:spPr>
        <p:txBody>
          <a:bodyPr numCol="1" spcCol="0">
            <a:noAutofit/>
          </a:bodyPr>
          <a:lstStyle>
            <a:lvl1pPr marL="0" marR="0" indent="0" algn="l" defTabSz="554162" rtl="0" eaLnBrk="1" fontAlgn="auto" latinLnBrk="0" hangingPunct="1">
              <a:lnSpc>
                <a:spcPct val="100000"/>
              </a:lnSpc>
              <a:spcBef>
                <a:spcPts val="0"/>
              </a:spcBef>
              <a:spcAft>
                <a:spcPts val="970"/>
              </a:spcAft>
              <a:buClr>
                <a:schemeClr val="accent6">
                  <a:lumMod val="75000"/>
                </a:schemeClr>
              </a:buClr>
              <a:buSzPct val="90000"/>
              <a:buFont typeface="Wingdings" charset="2"/>
              <a:buNone/>
              <a:tabLst/>
              <a:defRPr sz="2182">
                <a:solidFill>
                  <a:schemeClr val="accent6">
                    <a:lumMod val="50000"/>
                  </a:schemeClr>
                </a:solidFill>
              </a:defRPr>
            </a:lvl1pPr>
            <a:lvl2pPr marL="492589" indent="-215508">
              <a:spcAft>
                <a:spcPts val="485"/>
              </a:spcAft>
              <a:buClr>
                <a:schemeClr val="accent6">
                  <a:lumMod val="75000"/>
                </a:schemeClr>
              </a:buClr>
              <a:buSzPct val="90000"/>
              <a:defRPr sz="2182">
                <a:solidFill>
                  <a:schemeClr val="accent6">
                    <a:lumMod val="50000"/>
                  </a:schemeClr>
                </a:solidFill>
              </a:defRPr>
            </a:lvl2pPr>
            <a:lvl3pPr marL="769670" indent="-215508">
              <a:spcAft>
                <a:spcPts val="485"/>
              </a:spcAft>
              <a:buClr>
                <a:schemeClr val="accent6">
                  <a:lumMod val="75000"/>
                </a:schemeClr>
              </a:buClr>
              <a:buSzPct val="90000"/>
              <a:defRPr sz="2182">
                <a:solidFill>
                  <a:schemeClr val="accent6">
                    <a:lumMod val="50000"/>
                  </a:schemeClr>
                </a:solidFill>
              </a:defRPr>
            </a:lvl3pPr>
            <a:lvl4pPr marL="1046751" indent="-215508">
              <a:spcAft>
                <a:spcPts val="485"/>
              </a:spcAft>
              <a:buClr>
                <a:schemeClr val="accent6">
                  <a:lumMod val="75000"/>
                </a:schemeClr>
              </a:buClr>
              <a:buSzPct val="90000"/>
              <a:defRPr sz="2182" baseline="0">
                <a:solidFill>
                  <a:schemeClr val="accent6">
                    <a:lumMod val="50000"/>
                  </a:schemeClr>
                </a:solidFill>
              </a:defRPr>
            </a:lvl4pPr>
            <a:lvl5pPr marL="1323833" indent="-215508">
              <a:spcAft>
                <a:spcPts val="1212"/>
              </a:spcAft>
              <a:buClr>
                <a:schemeClr val="accent6">
                  <a:lumMod val="75000"/>
                </a:schemeClr>
              </a:buClr>
              <a:buSzPct val="90000"/>
              <a:defRPr sz="2182">
                <a:solidFill>
                  <a:schemeClr val="accent6">
                    <a:lumMod val="50000"/>
                  </a:schemeClr>
                </a:solidFill>
              </a:defRPr>
            </a:lvl5pPr>
          </a:lstStyle>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a:t>First level</a:t>
            </a:r>
          </a:p>
          <a:p>
            <a:pPr lvl="2"/>
            <a:r>
              <a:rPr lang="en-US"/>
              <a:t>Second level</a:t>
            </a:r>
          </a:p>
          <a:p>
            <a:pPr lvl="3"/>
            <a:r>
              <a:rPr lang="en-US"/>
              <a:t>Third level</a:t>
            </a:r>
          </a:p>
          <a:p>
            <a:pPr lvl="4"/>
            <a:r>
              <a:rPr lang="en-US"/>
              <a:t>Fourth level</a:t>
            </a:r>
          </a:p>
        </p:txBody>
      </p:sp>
      <p:sp>
        <p:nvSpPr>
          <p:cNvPr id="10" name="Rectangle 9"/>
          <p:cNvSpPr/>
          <p:nvPr userDrawn="1"/>
        </p:nvSpPr>
        <p:spPr>
          <a:xfrm>
            <a:off x="11160620" y="6056283"/>
            <a:ext cx="347562" cy="347472"/>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62" fontAlgn="base">
              <a:spcBef>
                <a:spcPct val="0"/>
              </a:spcBef>
              <a:spcAft>
                <a:spcPct val="0"/>
              </a:spcAft>
            </a:pPr>
            <a:endParaRPr lang="en-US" sz="2182">
              <a:solidFill>
                <a:srgbClr val="F1ECE5"/>
              </a:solidFill>
            </a:endParaRPr>
          </a:p>
        </p:txBody>
      </p:sp>
      <p:pic>
        <p:nvPicPr>
          <p:cNvPr id="11" name="Picture 10" descr="mark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60620" y="6056283"/>
            <a:ext cx="347562" cy="347472"/>
          </a:xfrm>
          <a:prstGeom prst="rect">
            <a:avLst/>
          </a:prstGeom>
        </p:spPr>
      </p:pic>
      <p:sp>
        <p:nvSpPr>
          <p:cNvPr id="8" name="Text Box 14"/>
          <p:cNvSpPr txBox="1">
            <a:spLocks noChangeArrowheads="1"/>
          </p:cNvSpPr>
          <p:nvPr userDrawn="1"/>
        </p:nvSpPr>
        <p:spPr bwMode="auto">
          <a:xfrm>
            <a:off x="11508181" y="6056283"/>
            <a:ext cx="347562" cy="347472"/>
          </a:xfrm>
          <a:prstGeom prst="rect">
            <a:avLst/>
          </a:prstGeom>
          <a:noFill/>
          <a:ln w="12700">
            <a:solidFill>
              <a:schemeClr val="tx1"/>
            </a:solid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ctr">
              <a:lnSpc>
                <a:spcPct val="85000"/>
              </a:lnSpc>
              <a:spcBef>
                <a:spcPct val="50000"/>
              </a:spcBef>
              <a:defRPr/>
            </a:pPr>
            <a:fld id="{7C87A295-8D85-F746-99EC-7334C6390154}" type="slidenum">
              <a:rPr lang="en-US" sz="1091" b="1" smtClean="0">
                <a:solidFill>
                  <a:srgbClr val="3A3A3A"/>
                </a:solidFill>
                <a:latin typeface="Calibri"/>
                <a:cs typeface="Calibri"/>
              </a:rPr>
              <a:pPr algn="ctr">
                <a:lnSpc>
                  <a:spcPct val="85000"/>
                </a:lnSpc>
                <a:spcBef>
                  <a:spcPct val="50000"/>
                </a:spcBef>
                <a:defRPr/>
              </a:pPr>
              <a:t>‹#›</a:t>
            </a:fld>
            <a:endParaRPr lang="en-US" sz="1091" b="1">
              <a:solidFill>
                <a:srgbClr val="3A3A3A"/>
              </a:solidFill>
              <a:latin typeface="Calibri"/>
              <a:cs typeface="Calibri"/>
            </a:endParaRPr>
          </a:p>
        </p:txBody>
      </p:sp>
      <p:sp>
        <p:nvSpPr>
          <p:cNvPr id="9" name="Text Box 37"/>
          <p:cNvSpPr txBox="1">
            <a:spLocks noChangeArrowheads="1"/>
          </p:cNvSpPr>
          <p:nvPr userDrawn="1"/>
        </p:nvSpPr>
        <p:spPr bwMode="auto">
          <a:xfrm>
            <a:off x="685981" y="6295140"/>
            <a:ext cx="3593447" cy="108619"/>
          </a:xfrm>
          <a:prstGeom prst="rect">
            <a:avLst/>
          </a:prstGeom>
          <a:noFill/>
          <a:ln>
            <a:noFill/>
          </a:ln>
        </p:spPr>
        <p:txBody>
          <a:bodyPr lIns="0" tIns="0" rIns="0" bIns="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554162" fontAlgn="base">
              <a:lnSpc>
                <a:spcPct val="101000"/>
              </a:lnSpc>
              <a:spcBef>
                <a:spcPct val="50000"/>
              </a:spcBef>
              <a:spcAft>
                <a:spcPct val="0"/>
              </a:spcAft>
            </a:pPr>
            <a:r>
              <a:rPr lang="en-US" sz="909">
                <a:solidFill>
                  <a:srgbClr val="E7E7E7">
                    <a:lumMod val="50000"/>
                  </a:srgbClr>
                </a:solidFill>
                <a:latin typeface="Calibri"/>
                <a:cs typeface="Calibri"/>
              </a:rPr>
              <a:t>© Copyright Publicis.Sapient | Confidential</a:t>
            </a:r>
          </a:p>
        </p:txBody>
      </p:sp>
    </p:spTree>
    <p:extLst>
      <p:ext uri="{BB962C8B-B14F-4D97-AF65-F5344CB8AC3E}">
        <p14:creationId xmlns:p14="http://schemas.microsoft.com/office/powerpoint/2010/main" val="1476501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7473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Lis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978" y="685804"/>
            <a:ext cx="10829316" cy="830997"/>
          </a:xfrm>
        </p:spPr>
        <p:txBody>
          <a:bodyPr lIns="0" tIns="0" rIns="0" bIns="0" anchor="t" anchorCtr="0">
            <a:noAutofit/>
          </a:bodyPr>
          <a:lstStyle>
            <a:lvl1pPr>
              <a:lnSpc>
                <a:spcPct val="100000"/>
              </a:lnSpc>
              <a:defRPr sz="3273" baseline="0">
                <a:solidFill>
                  <a:schemeClr val="accent6">
                    <a:lumMod val="50000"/>
                  </a:schemeClr>
                </a:solidFill>
                <a:latin typeface="Calibri"/>
                <a:cs typeface="Calibri"/>
              </a:defRPr>
            </a:lvl1pPr>
          </a:lstStyle>
          <a:p>
            <a:r>
              <a:rPr lang="en-US"/>
              <a:t>Long title </a:t>
            </a:r>
            <a:br>
              <a:rPr lang="en-US"/>
            </a:br>
            <a:r>
              <a:rPr lang="en-US"/>
              <a:t>sentence case</a:t>
            </a:r>
          </a:p>
        </p:txBody>
      </p:sp>
      <p:sp>
        <p:nvSpPr>
          <p:cNvPr id="8" name="Text Placeholder 2"/>
          <p:cNvSpPr>
            <a:spLocks noGrp="1"/>
          </p:cNvSpPr>
          <p:nvPr>
            <p:ph type="body" sz="quarter" idx="11" hasCustomPrompt="1"/>
          </p:nvPr>
        </p:nvSpPr>
        <p:spPr>
          <a:xfrm>
            <a:off x="685978" y="1892808"/>
            <a:ext cx="10829316" cy="3749040"/>
          </a:xfrm>
        </p:spPr>
        <p:txBody>
          <a:bodyPr numCol="2" spcCol="457200">
            <a:noAutofit/>
          </a:bodyPr>
          <a:lstStyle>
            <a:lvl1pPr marL="0" marR="0" indent="0" algn="l" defTabSz="554162" rtl="0" eaLnBrk="1" fontAlgn="auto" latinLnBrk="0" hangingPunct="1">
              <a:lnSpc>
                <a:spcPct val="100000"/>
              </a:lnSpc>
              <a:spcBef>
                <a:spcPts val="0"/>
              </a:spcBef>
              <a:spcAft>
                <a:spcPts val="970"/>
              </a:spcAft>
              <a:buClr>
                <a:schemeClr val="accent6">
                  <a:lumMod val="75000"/>
                </a:schemeClr>
              </a:buClr>
              <a:buSzPct val="90000"/>
              <a:buFont typeface="Wingdings" charset="2"/>
              <a:buNone/>
              <a:tabLst/>
              <a:defRPr sz="1576">
                <a:solidFill>
                  <a:schemeClr val="accent6">
                    <a:lumMod val="50000"/>
                  </a:schemeClr>
                </a:solidFill>
              </a:defRPr>
            </a:lvl1pPr>
            <a:lvl2pPr marL="492589" indent="-215508">
              <a:spcAft>
                <a:spcPts val="485"/>
              </a:spcAft>
              <a:buClr>
                <a:schemeClr val="accent6">
                  <a:lumMod val="75000"/>
                </a:schemeClr>
              </a:buClr>
              <a:buSzPct val="90000"/>
              <a:defRPr sz="1576">
                <a:solidFill>
                  <a:schemeClr val="accent6">
                    <a:lumMod val="50000"/>
                  </a:schemeClr>
                </a:solidFill>
              </a:defRPr>
            </a:lvl2pPr>
            <a:lvl3pPr marL="769670" indent="-215508">
              <a:spcAft>
                <a:spcPts val="485"/>
              </a:spcAft>
              <a:buClr>
                <a:schemeClr val="accent6">
                  <a:lumMod val="75000"/>
                </a:schemeClr>
              </a:buClr>
              <a:buSzPct val="90000"/>
              <a:defRPr sz="1576">
                <a:solidFill>
                  <a:schemeClr val="accent6">
                    <a:lumMod val="50000"/>
                  </a:schemeClr>
                </a:solidFill>
              </a:defRPr>
            </a:lvl3pPr>
            <a:lvl4pPr marL="1046751" indent="-215508">
              <a:spcAft>
                <a:spcPts val="485"/>
              </a:spcAft>
              <a:buClr>
                <a:schemeClr val="accent6">
                  <a:lumMod val="75000"/>
                </a:schemeClr>
              </a:buClr>
              <a:buSzPct val="90000"/>
              <a:defRPr sz="1576" baseline="0">
                <a:solidFill>
                  <a:schemeClr val="accent6">
                    <a:lumMod val="50000"/>
                  </a:schemeClr>
                </a:solidFill>
              </a:defRPr>
            </a:lvl4pPr>
            <a:lvl5pPr marL="1323833" indent="-215508">
              <a:spcAft>
                <a:spcPts val="1212"/>
              </a:spcAft>
              <a:buClr>
                <a:schemeClr val="accent6">
                  <a:lumMod val="75000"/>
                </a:schemeClr>
              </a:buClr>
              <a:buSzPct val="90000"/>
              <a:defRPr sz="1576">
                <a:solidFill>
                  <a:schemeClr val="accent6">
                    <a:lumMod val="50000"/>
                  </a:schemeClr>
                </a:solidFill>
              </a:defRPr>
            </a:lvl5pPr>
          </a:lstStyle>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a:t>First level</a:t>
            </a:r>
          </a:p>
          <a:p>
            <a:pPr lvl="2"/>
            <a:r>
              <a:rPr lang="en-US"/>
              <a:t>Second level</a:t>
            </a:r>
          </a:p>
          <a:p>
            <a:pPr lvl="3"/>
            <a:r>
              <a:rPr lang="en-US"/>
              <a:t>Third level</a:t>
            </a:r>
          </a:p>
          <a:p>
            <a:pPr lvl="4"/>
            <a:r>
              <a:rPr lang="en-US"/>
              <a:t>Fourth level</a:t>
            </a:r>
          </a:p>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a:t>
            </a:r>
            <a:r>
              <a:rPr lang="en-US" err="1"/>
              <a:t>volutpat</a:t>
            </a:r>
            <a:r>
              <a:rPr lang="en-US"/>
              <a:t>. Ut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Lorem</a:t>
            </a:r>
            <a:r>
              <a:rPr lang="en-US"/>
              <a:t> </a:t>
            </a:r>
            <a:r>
              <a:rPr lang="en-US" err="1"/>
              <a:t>ipsum</a:t>
            </a:r>
            <a:r>
              <a:rPr lang="en-US"/>
              <a:t> dolor sit </a:t>
            </a:r>
            <a:r>
              <a:rPr lang="en-US" err="1"/>
              <a:t>amet</a:t>
            </a:r>
            <a:endParaRPr lang="en-US"/>
          </a:p>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554162" rtl="0" eaLnBrk="1" fontAlgn="auto" latinLnBrk="0" hangingPunct="1">
              <a:lnSpc>
                <a:spcPct val="100000"/>
              </a:lnSpc>
              <a:spcBef>
                <a:spcPts val="0"/>
              </a:spcBef>
              <a:spcAft>
                <a:spcPts val="970"/>
              </a:spcAft>
              <a:buClr>
                <a:schemeClr val="tx1"/>
              </a:buClr>
              <a:buSzTx/>
              <a:buFont typeface="Wingdings" charset="2"/>
              <a:buNone/>
              <a:tabLst/>
              <a:defRPr/>
            </a:pPr>
            <a:r>
              <a:rPr lang="en-US"/>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p:txBody>
      </p:sp>
      <p:sp>
        <p:nvSpPr>
          <p:cNvPr id="11" name="Rectangle 10"/>
          <p:cNvSpPr/>
          <p:nvPr userDrawn="1"/>
        </p:nvSpPr>
        <p:spPr>
          <a:xfrm>
            <a:off x="11160620" y="6056283"/>
            <a:ext cx="347562" cy="347472"/>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62" fontAlgn="base">
              <a:spcBef>
                <a:spcPct val="0"/>
              </a:spcBef>
              <a:spcAft>
                <a:spcPct val="0"/>
              </a:spcAft>
            </a:pPr>
            <a:endParaRPr lang="en-US" sz="2182">
              <a:solidFill>
                <a:srgbClr val="F1ECE5"/>
              </a:solidFill>
            </a:endParaRPr>
          </a:p>
        </p:txBody>
      </p:sp>
      <p:pic>
        <p:nvPicPr>
          <p:cNvPr id="12" name="Picture 11" descr="mark4.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60620" y="6056283"/>
            <a:ext cx="347562" cy="347472"/>
          </a:xfrm>
          <a:prstGeom prst="rect">
            <a:avLst/>
          </a:prstGeom>
        </p:spPr>
      </p:pic>
      <p:sp>
        <p:nvSpPr>
          <p:cNvPr id="9" name="Text Box 14"/>
          <p:cNvSpPr txBox="1">
            <a:spLocks noChangeArrowheads="1"/>
          </p:cNvSpPr>
          <p:nvPr userDrawn="1"/>
        </p:nvSpPr>
        <p:spPr bwMode="auto">
          <a:xfrm>
            <a:off x="11508181" y="6056283"/>
            <a:ext cx="347562" cy="347472"/>
          </a:xfrm>
          <a:prstGeom prst="rect">
            <a:avLst/>
          </a:prstGeom>
          <a:noFill/>
          <a:ln w="12700">
            <a:solidFill>
              <a:schemeClr val="tx1"/>
            </a:solid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ctr">
              <a:lnSpc>
                <a:spcPct val="85000"/>
              </a:lnSpc>
              <a:spcBef>
                <a:spcPct val="50000"/>
              </a:spcBef>
              <a:defRPr/>
            </a:pPr>
            <a:fld id="{7C87A295-8D85-F746-99EC-7334C6390154}" type="slidenum">
              <a:rPr lang="en-US" sz="1091" b="1" smtClean="0">
                <a:solidFill>
                  <a:srgbClr val="3A3A3A"/>
                </a:solidFill>
                <a:latin typeface="Calibri"/>
                <a:cs typeface="Calibri"/>
              </a:rPr>
              <a:pPr algn="ctr">
                <a:lnSpc>
                  <a:spcPct val="85000"/>
                </a:lnSpc>
                <a:spcBef>
                  <a:spcPct val="50000"/>
                </a:spcBef>
                <a:defRPr/>
              </a:pPr>
              <a:t>‹#›</a:t>
            </a:fld>
            <a:endParaRPr lang="en-US" sz="1091" b="1">
              <a:solidFill>
                <a:srgbClr val="3A3A3A"/>
              </a:solidFill>
              <a:latin typeface="Calibri"/>
              <a:cs typeface="Calibri"/>
            </a:endParaRPr>
          </a:p>
        </p:txBody>
      </p:sp>
      <p:sp>
        <p:nvSpPr>
          <p:cNvPr id="10" name="Text Box 37"/>
          <p:cNvSpPr txBox="1">
            <a:spLocks noChangeArrowheads="1"/>
          </p:cNvSpPr>
          <p:nvPr userDrawn="1"/>
        </p:nvSpPr>
        <p:spPr bwMode="auto">
          <a:xfrm>
            <a:off x="685981" y="6295140"/>
            <a:ext cx="3593447" cy="108619"/>
          </a:xfrm>
          <a:prstGeom prst="rect">
            <a:avLst/>
          </a:prstGeom>
          <a:noFill/>
          <a:ln>
            <a:noFill/>
          </a:ln>
        </p:spPr>
        <p:txBody>
          <a:bodyPr lIns="0" tIns="0" rIns="0" bIns="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554162" fontAlgn="base">
              <a:lnSpc>
                <a:spcPct val="101000"/>
              </a:lnSpc>
              <a:spcBef>
                <a:spcPct val="50000"/>
              </a:spcBef>
              <a:spcAft>
                <a:spcPct val="0"/>
              </a:spcAft>
            </a:pPr>
            <a:r>
              <a:rPr lang="en-US" sz="909">
                <a:solidFill>
                  <a:srgbClr val="E7E7E7">
                    <a:lumMod val="50000"/>
                  </a:srgbClr>
                </a:solidFill>
                <a:latin typeface="Calibri"/>
                <a:cs typeface="Calibri"/>
              </a:rPr>
              <a:t>© Copyright Publicis.Sapient | Confidential</a:t>
            </a:r>
          </a:p>
        </p:txBody>
      </p:sp>
    </p:spTree>
    <p:extLst>
      <p:ext uri="{BB962C8B-B14F-4D97-AF65-F5344CB8AC3E}">
        <p14:creationId xmlns:p14="http://schemas.microsoft.com/office/powerpoint/2010/main" val="15102347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ubtitle/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 y="3"/>
            <a:ext cx="12191999" cy="6857999"/>
          </a:xfrm>
          <a:prstGeom prst="rect">
            <a:avLst/>
          </a:prstGeom>
        </p:spPr>
      </p:pic>
      <p:sp>
        <p:nvSpPr>
          <p:cNvPr id="2" name="Title 1"/>
          <p:cNvSpPr>
            <a:spLocks noGrp="1"/>
          </p:cNvSpPr>
          <p:nvPr>
            <p:ph type="ctrTitle" hasCustomPrompt="1"/>
          </p:nvPr>
        </p:nvSpPr>
        <p:spPr>
          <a:xfrm>
            <a:off x="1397000" y="1350963"/>
            <a:ext cx="9144000" cy="2387600"/>
          </a:xfrm>
        </p:spPr>
        <p:txBody>
          <a:bodyPr lIns="0" tIns="0" rIns="0" bIns="0" anchor="b"/>
          <a:lstStyle>
            <a:lvl1pPr algn="ctr">
              <a:defRPr sz="4001">
                <a:solidFill>
                  <a:srgbClr val="FFFFFF"/>
                </a:solidFill>
              </a:defRPr>
            </a:lvl1pPr>
          </a:lstStyle>
          <a:p>
            <a:r>
              <a:rPr lang="en-US"/>
              <a:t>Subtitle/Divider Page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167" y="4064000"/>
            <a:ext cx="1244565" cy="2489200"/>
          </a:xfrm>
          <a:prstGeom prst="rect">
            <a:avLst/>
          </a:prstGeom>
        </p:spPr>
      </p:pic>
      <p:sp>
        <p:nvSpPr>
          <p:cNvPr id="6" name="Content Placeholder 2"/>
          <p:cNvSpPr>
            <a:spLocks noGrp="1"/>
          </p:cNvSpPr>
          <p:nvPr>
            <p:ph idx="1" hasCustomPrompt="1"/>
          </p:nvPr>
        </p:nvSpPr>
        <p:spPr>
          <a:xfrm>
            <a:off x="3424773" y="3890966"/>
            <a:ext cx="5342467" cy="2227263"/>
          </a:xfrm>
        </p:spPr>
        <p:txBody>
          <a:bodyPr/>
          <a:lstStyle>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p:txBody>
      </p:sp>
    </p:spTree>
    <p:extLst>
      <p:ext uri="{BB962C8B-B14F-4D97-AF65-F5344CB8AC3E}">
        <p14:creationId xmlns:p14="http://schemas.microsoft.com/office/powerpoint/2010/main" val="35700613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p:nvSpPr>
        <p:spPr>
          <a:xfrm>
            <a:off x="4674686" y="6625734"/>
            <a:ext cx="237566" cy="369332"/>
          </a:xfrm>
          <a:prstGeom prst="rect">
            <a:avLst/>
          </a:prstGeom>
          <a:noFill/>
        </p:spPr>
        <p:txBody>
          <a:bodyPr wrap="none" rtlCol="0">
            <a:spAutoFit/>
          </a:bodyPr>
          <a:lstStyle/>
          <a:p>
            <a:r>
              <a:rPr lang="en-US" sz="1800"/>
              <a:t> </a:t>
            </a:r>
          </a:p>
        </p:txBody>
      </p:sp>
    </p:spTree>
    <p:extLst>
      <p:ext uri="{BB962C8B-B14F-4D97-AF65-F5344CB8AC3E}">
        <p14:creationId xmlns:p14="http://schemas.microsoft.com/office/powerpoint/2010/main" val="41662182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3" y="1104903"/>
            <a:ext cx="5342467" cy="5072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idx="10"/>
          </p:nvPr>
        </p:nvSpPr>
        <p:spPr>
          <a:xfrm>
            <a:off x="6316135" y="1104903"/>
            <a:ext cx="5342467" cy="5072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946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6321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Alternate Titl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887" t="3259" r="52765" b="3259"/>
          <a:stretch/>
        </p:blipFill>
        <p:spPr>
          <a:xfrm>
            <a:off x="0" y="2"/>
            <a:ext cx="12192000" cy="855023"/>
          </a:xfrm>
          <a:prstGeom prst="rect">
            <a:avLst/>
          </a:prstGeom>
        </p:spPr>
      </p:pic>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231394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1162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2_Subtitle/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 y="1391"/>
            <a:ext cx="12187065" cy="6855224"/>
          </a:xfrm>
          <a:prstGeom prst="rect">
            <a:avLst/>
          </a:prstGeom>
        </p:spPr>
      </p:pic>
      <p:sp>
        <p:nvSpPr>
          <p:cNvPr id="23" name="Title 1"/>
          <p:cNvSpPr>
            <a:spLocks noGrp="1"/>
          </p:cNvSpPr>
          <p:nvPr>
            <p:ph type="ctrTitle"/>
          </p:nvPr>
        </p:nvSpPr>
        <p:spPr>
          <a:xfrm>
            <a:off x="2082801" y="2916235"/>
            <a:ext cx="8879114" cy="824820"/>
          </a:xfrm>
        </p:spPr>
        <p:txBody>
          <a:bodyPr anchor="b"/>
          <a:lstStyle>
            <a:lvl1pPr algn="l">
              <a:defRPr sz="4001" baseline="0">
                <a:solidFill>
                  <a:srgbClr val="FFFFFF"/>
                </a:solidFill>
              </a:defRPr>
            </a:lvl1pPr>
          </a:lstStyle>
          <a:p>
            <a:r>
              <a:rPr lang="en-US"/>
              <a:t>Click to edit Master title style</a:t>
            </a:r>
          </a:p>
        </p:txBody>
      </p:sp>
    </p:spTree>
    <p:extLst>
      <p:ext uri="{BB962C8B-B14F-4D97-AF65-F5344CB8AC3E}">
        <p14:creationId xmlns:p14="http://schemas.microsoft.com/office/powerpoint/2010/main" val="30188907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391"/>
            <a:ext cx="12187064" cy="6855224"/>
          </a:xfrm>
          <a:prstGeom prst="rect">
            <a:avLst/>
          </a:prstGeom>
        </p:spPr>
      </p:pic>
      <p:sp>
        <p:nvSpPr>
          <p:cNvPr id="2" name="Title 1"/>
          <p:cNvSpPr>
            <a:spLocks noGrp="1"/>
          </p:cNvSpPr>
          <p:nvPr>
            <p:ph type="ctrTitle"/>
          </p:nvPr>
        </p:nvSpPr>
        <p:spPr>
          <a:xfrm>
            <a:off x="812802" y="1366835"/>
            <a:ext cx="8879114" cy="824820"/>
          </a:xfrm>
        </p:spPr>
        <p:txBody>
          <a:bodyPr anchor="b"/>
          <a:lstStyle>
            <a:lvl1pPr algn="l">
              <a:defRPr sz="4001" baseline="0">
                <a:solidFill>
                  <a:srgbClr val="FFFFFF"/>
                </a:solidFill>
              </a:defRPr>
            </a:lvl1pPr>
          </a:lstStyle>
          <a:p>
            <a:r>
              <a:rPr lang="en-US"/>
              <a:t>Click to edit Master title style</a:t>
            </a:r>
          </a:p>
        </p:txBody>
      </p:sp>
      <p:sp>
        <p:nvSpPr>
          <p:cNvPr id="3" name="Subtitle 2"/>
          <p:cNvSpPr>
            <a:spLocks noGrp="1"/>
          </p:cNvSpPr>
          <p:nvPr>
            <p:ph type="subTitle" idx="1" hasCustomPrompt="1"/>
          </p:nvPr>
        </p:nvSpPr>
        <p:spPr>
          <a:xfrm>
            <a:off x="812801" y="2463911"/>
            <a:ext cx="7540200" cy="418419"/>
          </a:xfrm>
          <a:prstGeom prst="rect">
            <a:avLst/>
          </a:prstGeom>
        </p:spPr>
        <p:txBody>
          <a:bodyPr lIns="0" tIns="0" rIns="0" bIns="0"/>
          <a:lstStyle>
            <a:lvl1pPr marL="0" indent="0" algn="l" defTabSz="914560" rtl="0" eaLnBrk="1" latinLnBrk="0" hangingPunct="1">
              <a:lnSpc>
                <a:spcPct val="90000"/>
              </a:lnSpc>
              <a:spcBef>
                <a:spcPct val="0"/>
              </a:spcBef>
              <a:buNone/>
              <a:defRPr lang="en-US" sz="2400" kern="1200" baseline="0" dirty="0">
                <a:solidFill>
                  <a:srgbClr val="FFFFFF"/>
                </a:solidFill>
                <a:latin typeface="+mj-lt"/>
                <a:ea typeface="+mj-ea"/>
                <a:cs typeface="+mj-cs"/>
              </a:defRPr>
            </a:lvl1pPr>
            <a:lvl2pPr marL="457280" indent="0" algn="ctr">
              <a:buNone/>
              <a:defRPr sz="2000"/>
            </a:lvl2pPr>
            <a:lvl3pPr marL="914560" indent="0" algn="ctr">
              <a:buNone/>
              <a:defRPr sz="1800"/>
            </a:lvl3pPr>
            <a:lvl4pPr marL="1371840" indent="0" algn="ctr">
              <a:buNone/>
              <a:defRPr sz="1600"/>
            </a:lvl4pPr>
            <a:lvl5pPr marL="1829121" indent="0" algn="ctr">
              <a:buNone/>
              <a:defRPr sz="1600"/>
            </a:lvl5pPr>
            <a:lvl6pPr marL="2286400" indent="0" algn="ctr">
              <a:buNone/>
              <a:defRPr sz="1600"/>
            </a:lvl6pPr>
            <a:lvl7pPr marL="2743679" indent="0" algn="ctr">
              <a:buNone/>
              <a:defRPr sz="1600"/>
            </a:lvl7pPr>
            <a:lvl8pPr marL="3200960" indent="0" algn="ctr">
              <a:buNone/>
              <a:defRPr sz="1600"/>
            </a:lvl8pPr>
            <a:lvl9pPr marL="3658240" indent="0" algn="ctr">
              <a:buNone/>
              <a:defRPr sz="1600"/>
            </a:lvl9pPr>
          </a:lstStyle>
          <a:p>
            <a:r>
              <a:rPr lang="en-US"/>
              <a:t>Date</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9722" t="79642" r="33148" b="4054"/>
          <a:stretch/>
        </p:blipFill>
        <p:spPr>
          <a:xfrm>
            <a:off x="7604250" y="4546602"/>
            <a:ext cx="4045884" cy="216590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1915" y="4064000"/>
            <a:ext cx="1244565" cy="2489200"/>
          </a:xfrm>
          <a:prstGeom prst="rect">
            <a:avLst/>
          </a:prstGeom>
        </p:spPr>
      </p:pic>
    </p:spTree>
    <p:extLst>
      <p:ext uri="{BB962C8B-B14F-4D97-AF65-F5344CB8AC3E}">
        <p14:creationId xmlns:p14="http://schemas.microsoft.com/office/powerpoint/2010/main" val="2979620667"/>
      </p:ext>
    </p:extLst>
  </p:cSld>
  <p:clrMapOvr>
    <a:masterClrMapping/>
  </p:clrMapOvr>
  <p:extLst>
    <p:ext uri="{DCECCB84-F9BA-43D5-87BE-67443E8EF086}">
      <p15:sldGuideLst xmlns:p15="http://schemas.microsoft.com/office/powerpoint/2012/main">
        <p15:guide id="1" pos="465"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391"/>
            <a:ext cx="12187064" cy="6855224"/>
          </a:xfrm>
          <a:prstGeom prst="rect">
            <a:avLst/>
          </a:prstGeom>
        </p:spPr>
      </p:pic>
      <p:sp>
        <p:nvSpPr>
          <p:cNvPr id="2" name="Title 1"/>
          <p:cNvSpPr>
            <a:spLocks noGrp="1"/>
          </p:cNvSpPr>
          <p:nvPr>
            <p:ph type="ctrTitle"/>
          </p:nvPr>
        </p:nvSpPr>
        <p:spPr>
          <a:xfrm>
            <a:off x="812802" y="1366835"/>
            <a:ext cx="8879114" cy="824820"/>
          </a:xfrm>
        </p:spPr>
        <p:txBody>
          <a:bodyPr anchor="b"/>
          <a:lstStyle>
            <a:lvl1pPr algn="l">
              <a:defRPr sz="4001" baseline="0">
                <a:solidFill>
                  <a:srgbClr val="FFFFFF"/>
                </a:solidFill>
              </a:defRPr>
            </a:lvl1pPr>
          </a:lstStyle>
          <a:p>
            <a:r>
              <a:rPr lang="en-US"/>
              <a:t>Click to edit Master title style</a:t>
            </a:r>
          </a:p>
        </p:txBody>
      </p:sp>
      <p:sp>
        <p:nvSpPr>
          <p:cNvPr id="3" name="Subtitle 2"/>
          <p:cNvSpPr>
            <a:spLocks noGrp="1"/>
          </p:cNvSpPr>
          <p:nvPr>
            <p:ph type="subTitle" idx="1" hasCustomPrompt="1"/>
          </p:nvPr>
        </p:nvSpPr>
        <p:spPr>
          <a:xfrm>
            <a:off x="812801" y="2463911"/>
            <a:ext cx="7540200" cy="418419"/>
          </a:xfrm>
          <a:prstGeom prst="rect">
            <a:avLst/>
          </a:prstGeom>
        </p:spPr>
        <p:txBody>
          <a:bodyPr lIns="0" tIns="0" rIns="0" bIns="0"/>
          <a:lstStyle>
            <a:lvl1pPr marL="0" indent="0" algn="l" defTabSz="914560" rtl="0" eaLnBrk="1" latinLnBrk="0" hangingPunct="1">
              <a:lnSpc>
                <a:spcPct val="90000"/>
              </a:lnSpc>
              <a:spcBef>
                <a:spcPct val="0"/>
              </a:spcBef>
              <a:buNone/>
              <a:defRPr lang="en-US" sz="2400" kern="1200" baseline="0" dirty="0">
                <a:solidFill>
                  <a:srgbClr val="FFFFFF"/>
                </a:solidFill>
                <a:latin typeface="+mj-lt"/>
                <a:ea typeface="+mj-ea"/>
                <a:cs typeface="+mj-cs"/>
              </a:defRPr>
            </a:lvl1pPr>
            <a:lvl2pPr marL="457280" indent="0" algn="ctr">
              <a:buNone/>
              <a:defRPr sz="2000"/>
            </a:lvl2pPr>
            <a:lvl3pPr marL="914560" indent="0" algn="ctr">
              <a:buNone/>
              <a:defRPr sz="1800"/>
            </a:lvl3pPr>
            <a:lvl4pPr marL="1371840" indent="0" algn="ctr">
              <a:buNone/>
              <a:defRPr sz="1600"/>
            </a:lvl4pPr>
            <a:lvl5pPr marL="1829121" indent="0" algn="ctr">
              <a:buNone/>
              <a:defRPr sz="1600"/>
            </a:lvl5pPr>
            <a:lvl6pPr marL="2286400" indent="0" algn="ctr">
              <a:buNone/>
              <a:defRPr sz="1600"/>
            </a:lvl6pPr>
            <a:lvl7pPr marL="2743679" indent="0" algn="ctr">
              <a:buNone/>
              <a:defRPr sz="1600"/>
            </a:lvl7pPr>
            <a:lvl8pPr marL="3200960" indent="0" algn="ctr">
              <a:buNone/>
              <a:defRPr sz="1600"/>
            </a:lvl8pPr>
            <a:lvl9pPr marL="3658240" indent="0" algn="ctr">
              <a:buNone/>
              <a:defRPr sz="1600"/>
            </a:lvl9pPr>
          </a:lstStyle>
          <a:p>
            <a:r>
              <a:rPr lang="en-US"/>
              <a:t>Date</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9722" t="79642" r="33148" b="4054"/>
          <a:stretch/>
        </p:blipFill>
        <p:spPr>
          <a:xfrm>
            <a:off x="7604250" y="4546602"/>
            <a:ext cx="4045884" cy="2165903"/>
          </a:xfrm>
          <a:prstGeom prst="rect">
            <a:avLst/>
          </a:prstGeom>
        </p:spPr>
      </p:pic>
    </p:spTree>
    <p:extLst>
      <p:ext uri="{BB962C8B-B14F-4D97-AF65-F5344CB8AC3E}">
        <p14:creationId xmlns:p14="http://schemas.microsoft.com/office/powerpoint/2010/main" val="1892710056"/>
      </p:ext>
    </p:extLst>
  </p:cSld>
  <p:clrMapOvr>
    <a:masterClrMapping/>
  </p:clrMapOvr>
  <p:extLst>
    <p:ext uri="{DCECCB84-F9BA-43D5-87BE-67443E8EF086}">
      <p15:sldGuideLst xmlns:p15="http://schemas.microsoft.com/office/powerpoint/2012/main">
        <p15:guide id="1" pos="46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4833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3_Subtitle/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 y="1392"/>
            <a:ext cx="12187063" cy="6855223"/>
          </a:xfrm>
          <a:prstGeom prst="rect">
            <a:avLst/>
          </a:prstGeom>
        </p:spPr>
      </p:pic>
      <p:sp>
        <p:nvSpPr>
          <p:cNvPr id="16" name="Title 1"/>
          <p:cNvSpPr>
            <a:spLocks noGrp="1"/>
          </p:cNvSpPr>
          <p:nvPr>
            <p:ph type="ctrTitle"/>
          </p:nvPr>
        </p:nvSpPr>
        <p:spPr>
          <a:xfrm>
            <a:off x="1371601" y="2574018"/>
            <a:ext cx="8879114" cy="824820"/>
          </a:xfrm>
        </p:spPr>
        <p:txBody>
          <a:bodyPr anchor="b"/>
          <a:lstStyle>
            <a:lvl1pPr algn="l">
              <a:defRPr sz="4001" baseline="0">
                <a:solidFill>
                  <a:srgbClr val="FFFFFF"/>
                </a:solidFill>
              </a:defRPr>
            </a:lvl1pPr>
          </a:lstStyle>
          <a:p>
            <a:r>
              <a:rPr lang="en-US"/>
              <a:t>Click to edit Master title style</a:t>
            </a:r>
          </a:p>
        </p:txBody>
      </p:sp>
    </p:spTree>
    <p:extLst>
      <p:ext uri="{BB962C8B-B14F-4D97-AF65-F5344CB8AC3E}">
        <p14:creationId xmlns:p14="http://schemas.microsoft.com/office/powerpoint/2010/main" val="4887224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ubtitle/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 y="0"/>
            <a:ext cx="12191999" cy="6858000"/>
          </a:xfrm>
          <a:prstGeom prst="rect">
            <a:avLst/>
          </a:prstGeom>
        </p:spPr>
      </p:pic>
      <p:sp>
        <p:nvSpPr>
          <p:cNvPr id="2" name="Title 1"/>
          <p:cNvSpPr>
            <a:spLocks noGrp="1"/>
          </p:cNvSpPr>
          <p:nvPr>
            <p:ph type="ctrTitle" hasCustomPrompt="1"/>
          </p:nvPr>
        </p:nvSpPr>
        <p:spPr>
          <a:xfrm>
            <a:off x="1397000" y="1350963"/>
            <a:ext cx="9144000" cy="2387600"/>
          </a:xfrm>
        </p:spPr>
        <p:txBody>
          <a:bodyPr lIns="0" tIns="0" rIns="0" bIns="0" anchor="b"/>
          <a:lstStyle>
            <a:lvl1pPr algn="ctr">
              <a:defRPr sz="4800">
                <a:solidFill>
                  <a:srgbClr val="FFFFFF"/>
                </a:solidFill>
              </a:defRPr>
            </a:lvl1pPr>
          </a:lstStyle>
          <a:p>
            <a:r>
              <a:rPr lang="en-US"/>
              <a:t>Subtitle/Divider Page</a:t>
            </a:r>
          </a:p>
        </p:txBody>
      </p:sp>
    </p:spTree>
    <p:extLst>
      <p:ext uri="{BB962C8B-B14F-4D97-AF65-F5344CB8AC3E}">
        <p14:creationId xmlns:p14="http://schemas.microsoft.com/office/powerpoint/2010/main" val="40380559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3" name="Content Placeholder 2"/>
          <p:cNvSpPr>
            <a:spLocks noGrp="1"/>
          </p:cNvSpPr>
          <p:nvPr>
            <p:ph idx="1"/>
          </p:nvPr>
        </p:nvSpPr>
        <p:spPr>
          <a:xfrm>
            <a:off x="533400" y="1228299"/>
            <a:ext cx="11125200" cy="4948664"/>
          </a:xfrm>
        </p:spPr>
        <p:txBody>
          <a:bodyPr/>
          <a:lstStyle>
            <a:lvl3pPr>
              <a:defRPr>
                <a:solidFill>
                  <a:schemeClr val="tx1"/>
                </a:solidFill>
              </a:defRPr>
            </a:lvl3pPr>
          </a:lstStyle>
          <a:p>
            <a:pPr lvl="0"/>
            <a:r>
              <a:rPr lang="en-US"/>
              <a:t>Edit Master text styles</a:t>
            </a:r>
          </a:p>
          <a:p>
            <a:pPr lvl="2"/>
            <a:r>
              <a:rPr lang="en-US"/>
              <a:t>Second level</a:t>
            </a:r>
          </a:p>
          <a:p>
            <a:pPr lvl="3"/>
            <a:r>
              <a:rPr lang="en-US"/>
              <a:t>Third level</a:t>
            </a:r>
          </a:p>
          <a:p>
            <a:pPr lvl="4"/>
            <a:r>
              <a:rPr lang="en-US"/>
              <a:t>Fourth level</a:t>
            </a:r>
          </a:p>
          <a:p>
            <a:pPr lvl="5"/>
            <a:r>
              <a:rPr lang="en-US"/>
              <a:t>Fifth level</a:t>
            </a:r>
          </a:p>
        </p:txBody>
      </p:sp>
      <p:cxnSp>
        <p:nvCxnSpPr>
          <p:cNvPr id="5" name="Straight Connector 4"/>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878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Lowe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0" y="4555067"/>
            <a:ext cx="11125200" cy="16218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3310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8" y="1295408"/>
            <a:ext cx="5342467" cy="4881563"/>
          </a:xfrm>
        </p:spPr>
        <p:txBody>
          <a:bodyPr/>
          <a:lstStyle>
            <a:lvl2pPr>
              <a:defRPr sz="2400"/>
            </a:lvl2pPr>
          </a:lstStyle>
          <a:p>
            <a:pPr lvl="0"/>
            <a:r>
              <a:rPr lang="en-US"/>
              <a:t>Edit Master text styles</a:t>
            </a:r>
          </a:p>
          <a:p>
            <a:pPr lvl="1"/>
            <a:r>
              <a:rPr lang="en-US"/>
              <a:t>Second level</a:t>
            </a:r>
          </a:p>
          <a:p>
            <a:pPr lvl="3"/>
            <a:r>
              <a:rPr lang="en-US"/>
              <a:t>Third level</a:t>
            </a:r>
          </a:p>
          <a:p>
            <a:pPr lvl="4"/>
            <a:r>
              <a:rPr lang="en-US"/>
              <a:t>Fourth level</a:t>
            </a:r>
          </a:p>
          <a:p>
            <a:pPr lvl="4"/>
            <a:r>
              <a:rPr lang="en-US"/>
              <a:t>Fifth level</a:t>
            </a:r>
          </a:p>
        </p:txBody>
      </p:sp>
      <p:sp>
        <p:nvSpPr>
          <p:cNvPr id="4" name="Content Placeholder 2"/>
          <p:cNvSpPr>
            <a:spLocks noGrp="1"/>
          </p:cNvSpPr>
          <p:nvPr>
            <p:ph idx="10"/>
          </p:nvPr>
        </p:nvSpPr>
        <p:spPr>
          <a:xfrm>
            <a:off x="6316140" y="1295408"/>
            <a:ext cx="5342467" cy="4881563"/>
          </a:xfrm>
        </p:spPr>
        <p:txBody>
          <a:bodyPr/>
          <a:lstStyle>
            <a:lvl2pPr>
              <a:defRPr sz="2400"/>
            </a:lvl2pPr>
          </a:lstStyle>
          <a:p>
            <a:pPr lvl="0"/>
            <a:r>
              <a:rPr lang="en-US"/>
              <a:t>Edit Master text styles</a:t>
            </a:r>
          </a:p>
          <a:p>
            <a:pPr lvl="1"/>
            <a:r>
              <a:rPr lang="en-US"/>
              <a:t>Second level</a:t>
            </a:r>
          </a:p>
          <a:p>
            <a:pPr lvl="3"/>
            <a:r>
              <a:rPr lang="en-US"/>
              <a:t>Third level</a:t>
            </a:r>
          </a:p>
          <a:p>
            <a:pPr lvl="3"/>
            <a:r>
              <a:rPr lang="en-US"/>
              <a:t>Fourth level</a:t>
            </a:r>
          </a:p>
          <a:p>
            <a:pPr lvl="4"/>
            <a:r>
              <a:rPr lang="en-US"/>
              <a:t>Fifth level</a:t>
            </a:r>
          </a:p>
        </p:txBody>
      </p:sp>
      <p:cxnSp>
        <p:nvCxnSpPr>
          <p:cNvPr id="5" name="Straight Connector 4"/>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8265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Lef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3408"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5"/>
          <p:cNvSpPr>
            <a:spLocks noGrp="1"/>
          </p:cNvSpPr>
          <p:nvPr>
            <p:ph type="pic" sz="quarter" idx="11"/>
          </p:nvPr>
        </p:nvSpPr>
        <p:spPr>
          <a:xfrm>
            <a:off x="6316663" y="1541463"/>
            <a:ext cx="5341937" cy="4635500"/>
          </a:xfrm>
        </p:spPr>
        <p:txBody>
          <a:bodyPr/>
          <a:lstStyle/>
          <a:p>
            <a:endParaRPr lang="en-US"/>
          </a:p>
        </p:txBody>
      </p:sp>
      <p:cxnSp>
        <p:nvCxnSpPr>
          <p:cNvPr id="5" name="Straight Connector 4"/>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8759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0"/>
          </p:nvPr>
        </p:nvSpPr>
        <p:spPr>
          <a:xfrm>
            <a:off x="6316140" y="1540701"/>
            <a:ext cx="5342467" cy="4636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1"/>
          </p:nvPr>
        </p:nvSpPr>
        <p:spPr>
          <a:xfrm>
            <a:off x="533400" y="1541463"/>
            <a:ext cx="5341937" cy="4635500"/>
          </a:xfrm>
        </p:spPr>
        <p:txBody>
          <a:bodyPr/>
          <a:lstStyle/>
          <a:p>
            <a:endParaRPr lang="en-US"/>
          </a:p>
        </p:txBody>
      </p:sp>
      <p:cxnSp>
        <p:nvCxnSpPr>
          <p:cNvPr id="6" name="Straight Connector 5"/>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049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21389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3213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3" y="1280159"/>
            <a:ext cx="5145024" cy="4937760"/>
          </a:xfrm>
        </p:spPr>
        <p:txBody>
          <a:bodyPr/>
          <a:lstStyle>
            <a:lvl1pPr>
              <a:defRPr sz="2200"/>
            </a:lvl1pPr>
            <a:lvl2pPr>
              <a:defRPr sz="2000"/>
            </a:lvl2pPr>
            <a:lvl3pPr>
              <a:defRPr sz="1901"/>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3" y="1280159"/>
            <a:ext cx="5145024" cy="4937760"/>
          </a:xfrm>
        </p:spPr>
        <p:txBody>
          <a:bodyPr/>
          <a:lstStyle>
            <a:lvl1pPr>
              <a:defRPr sz="2200"/>
            </a:lvl1pPr>
            <a:lvl2pPr>
              <a:defRPr sz="2000"/>
            </a:lvl2pPr>
            <a:lvl3pPr>
              <a:defRPr sz="1901"/>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662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3" y="1280159"/>
            <a:ext cx="5145024" cy="4937760"/>
          </a:xfrm>
        </p:spPr>
        <p:txBody>
          <a:bodyPr/>
          <a:lstStyle>
            <a:lvl1pPr>
              <a:defRPr sz="2667"/>
            </a:lvl1pPr>
            <a:lvl2pPr>
              <a:defRPr sz="2424"/>
            </a:lvl2pPr>
            <a:lvl3pPr>
              <a:defRPr sz="2303"/>
            </a:lvl3pPr>
            <a:lvl4pPr>
              <a:defRPr sz="2182"/>
            </a:lvl4pPr>
            <a:lvl5pPr>
              <a:defRPr sz="2182"/>
            </a:lvl5pPr>
            <a:lvl6pPr>
              <a:defRPr sz="2182"/>
            </a:lvl6pPr>
            <a:lvl7pPr>
              <a:defRPr sz="2182"/>
            </a:lvl7pPr>
            <a:lvl8pPr>
              <a:defRPr sz="2182"/>
            </a:lvl8pPr>
            <a:lvl9pPr>
              <a:defRPr sz="21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3" y="1280159"/>
            <a:ext cx="5145024" cy="4937760"/>
          </a:xfrm>
        </p:spPr>
        <p:txBody>
          <a:bodyPr/>
          <a:lstStyle>
            <a:lvl1pPr>
              <a:defRPr sz="2667"/>
            </a:lvl1pPr>
            <a:lvl2pPr>
              <a:defRPr sz="2424"/>
            </a:lvl2pPr>
            <a:lvl3pPr>
              <a:defRPr sz="2303"/>
            </a:lvl3pPr>
            <a:lvl4pPr>
              <a:defRPr sz="2182"/>
            </a:lvl4pPr>
            <a:lvl5pPr>
              <a:defRPr sz="2182"/>
            </a:lvl5pPr>
            <a:lvl6pPr>
              <a:defRPr sz="2182"/>
            </a:lvl6pPr>
            <a:lvl7pPr>
              <a:defRPr sz="2182"/>
            </a:lvl7pPr>
            <a:lvl8pPr>
              <a:defRPr sz="2182"/>
            </a:lvl8pPr>
            <a:lvl9pPr>
              <a:defRPr sz="21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39541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MapBkg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215903" y="6296025"/>
            <a:ext cx="8559799" cy="55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8" fontAlgn="auto">
              <a:spcBef>
                <a:spcPts val="0"/>
              </a:spcBef>
              <a:spcAft>
                <a:spcPts val="0"/>
              </a:spcAft>
            </a:pPr>
            <a:endParaRPr lang="en-US" sz="1800">
              <a:solidFill>
                <a:prstClr val="white"/>
              </a:solidFill>
            </a:endParaRPr>
          </a:p>
        </p:txBody>
      </p:sp>
      <p:sp>
        <p:nvSpPr>
          <p:cNvPr id="11" name="Title 10"/>
          <p:cNvSpPr>
            <a:spLocks noGrp="1"/>
          </p:cNvSpPr>
          <p:nvPr>
            <p:ph type="title"/>
          </p:nvPr>
        </p:nvSpPr>
        <p:spPr/>
        <p:txBody>
          <a:bodyPr/>
          <a:lstStyle/>
          <a:p>
            <a:r>
              <a:rPr lang="en-US"/>
              <a:t>Click to edit Master title style</a:t>
            </a:r>
          </a:p>
        </p:txBody>
      </p:sp>
      <p:sp>
        <p:nvSpPr>
          <p:cNvPr id="6" name="Rectangle 7"/>
          <p:cNvSpPr>
            <a:spLocks noChangeArrowheads="1"/>
          </p:cNvSpPr>
          <p:nvPr userDrawn="1"/>
        </p:nvSpPr>
        <p:spPr bwMode="auto">
          <a:xfrm>
            <a:off x="0" y="6537335"/>
            <a:ext cx="12192000" cy="320675"/>
          </a:xfrm>
          <a:prstGeom prst="rect">
            <a:avLst/>
          </a:prstGeom>
          <a:solidFill>
            <a:srgbClr val="071D49"/>
          </a:solidFill>
          <a:ln>
            <a:noFill/>
          </a:ln>
          <a:effectLst/>
        </p:spPr>
        <p:txBody>
          <a:bodyPr wrap="none" anchor="ctr"/>
          <a:lstStyle/>
          <a:p>
            <a:pPr marL="0" marR="0" lvl="0" indent="0" algn="ctr" defTabSz="914368"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70605"/>
              </a:solidFill>
              <a:effectLst/>
              <a:uLnTx/>
              <a:uFillTx/>
            </a:endParaRPr>
          </a:p>
        </p:txBody>
      </p:sp>
      <p:pic>
        <p:nvPicPr>
          <p:cNvPr id="8" name="Picture 16" descr="AbbVieLogo_Small_White.eps"/>
          <p:cNvPicPr>
            <a:picLocks noChangeAspect="1"/>
          </p:cNvPicPr>
          <p:nvPr userDrawn="1"/>
        </p:nvPicPr>
        <p:blipFill>
          <a:blip r:embed="rId2"/>
          <a:srcRect/>
          <a:stretch>
            <a:fillRect/>
          </a:stretch>
        </p:blipFill>
        <p:spPr bwMode="auto">
          <a:xfrm>
            <a:off x="361950" y="6630998"/>
            <a:ext cx="914400" cy="123825"/>
          </a:xfrm>
          <a:prstGeom prst="rect">
            <a:avLst/>
          </a:prstGeom>
          <a:noFill/>
          <a:ln w="9525">
            <a:noFill/>
            <a:miter lim="800000"/>
            <a:headEnd/>
            <a:tailEnd/>
          </a:ln>
        </p:spPr>
      </p:pic>
    </p:spTree>
    <p:extLst>
      <p:ext uri="{BB962C8B-B14F-4D97-AF65-F5344CB8AC3E}">
        <p14:creationId xmlns:p14="http://schemas.microsoft.com/office/powerpoint/2010/main" val="27729620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4" indent="0" algn="ctr">
              <a:buNone/>
              <a:defRPr>
                <a:solidFill>
                  <a:schemeClr val="tx1">
                    <a:tint val="75000"/>
                  </a:schemeClr>
                </a:solidFill>
              </a:defRPr>
            </a:lvl2pPr>
            <a:lvl3pPr marL="914368"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20" indent="0" algn="ctr">
              <a:buNone/>
              <a:defRPr>
                <a:solidFill>
                  <a:schemeClr val="tx1">
                    <a:tint val="75000"/>
                  </a:schemeClr>
                </a:solidFill>
              </a:defRPr>
            </a:lvl6pPr>
            <a:lvl7pPr marL="2743104" indent="0" algn="ctr">
              <a:buNone/>
              <a:defRPr>
                <a:solidFill>
                  <a:schemeClr val="tx1">
                    <a:tint val="75000"/>
                  </a:schemeClr>
                </a:solidFill>
              </a:defRPr>
            </a:lvl7pPr>
            <a:lvl8pPr marL="3200288" indent="0" algn="ctr">
              <a:buNone/>
              <a:defRPr>
                <a:solidFill>
                  <a:schemeClr val="tx1">
                    <a:tint val="75000"/>
                  </a:schemeClr>
                </a:solidFill>
              </a:defRPr>
            </a:lvl8pPr>
            <a:lvl9pPr marL="36574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60"/>
            <a:ext cx="2844800" cy="365125"/>
          </a:xfrm>
          <a:prstGeom prst="rect">
            <a:avLst/>
          </a:prstGeom>
        </p:spPr>
        <p:txBody>
          <a:bodyPr/>
          <a:lstStyle/>
          <a:p>
            <a:fld id="{A4856D90-E8AE-4A4C-B9C1-8D045C3FB9FA}" type="datetimeFigureOut">
              <a:rPr lang="en-US" smtClean="0"/>
              <a:t>7/26/2022</a:t>
            </a:fld>
            <a:endParaRPr lang="en-US"/>
          </a:p>
        </p:txBody>
      </p:sp>
      <p:sp>
        <p:nvSpPr>
          <p:cNvPr id="5" name="Footer Placeholder 4"/>
          <p:cNvSpPr>
            <a:spLocks noGrp="1"/>
          </p:cNvSpPr>
          <p:nvPr>
            <p:ph type="ftr" sz="quarter" idx="11"/>
          </p:nvPr>
        </p:nvSpPr>
        <p:spPr>
          <a:xfrm>
            <a:off x="4165600" y="6356360"/>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60"/>
            <a:ext cx="2844800" cy="365125"/>
          </a:xfrm>
          <a:prstGeom prst="rect">
            <a:avLst/>
          </a:prstGeom>
        </p:spPr>
        <p:txBody>
          <a:bodyPr/>
          <a:lstStyle/>
          <a:p>
            <a:fld id="{18EC89CF-4A5D-4AF4-9B38-987E0314F905}" type="slidenum">
              <a:rPr lang="en-US" smtClean="0"/>
              <a:t>‹#›</a:t>
            </a:fld>
            <a:endParaRPr lang="en-US"/>
          </a:p>
        </p:txBody>
      </p:sp>
    </p:spTree>
    <p:extLst>
      <p:ext uri="{BB962C8B-B14F-4D97-AF65-F5344CB8AC3E}">
        <p14:creationId xmlns:p14="http://schemas.microsoft.com/office/powerpoint/2010/main" val="40912178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2_Subtitle/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5" y="4"/>
            <a:ext cx="12187065" cy="6857999"/>
          </a:xfrm>
          <a:prstGeom prst="rect">
            <a:avLst/>
          </a:prstGeom>
        </p:spPr>
      </p:pic>
      <p:sp>
        <p:nvSpPr>
          <p:cNvPr id="21" name="Title 1"/>
          <p:cNvSpPr>
            <a:spLocks noGrp="1"/>
          </p:cNvSpPr>
          <p:nvPr>
            <p:ph type="ctrTitle" hasCustomPrompt="1"/>
          </p:nvPr>
        </p:nvSpPr>
        <p:spPr>
          <a:xfrm>
            <a:off x="1469570" y="1423533"/>
            <a:ext cx="9144000" cy="2387600"/>
          </a:xfrm>
        </p:spPr>
        <p:txBody>
          <a:bodyPr lIns="0" tIns="0" rIns="0" bIns="0" anchor="b"/>
          <a:lstStyle>
            <a:lvl1pPr algn="ctr">
              <a:defRPr sz="4800">
                <a:solidFill>
                  <a:srgbClr val="FFFFFF"/>
                </a:solidFill>
              </a:defRPr>
            </a:lvl1pPr>
          </a:lstStyle>
          <a:p>
            <a:r>
              <a:rPr lang="en-US"/>
              <a:t>Title Page</a:t>
            </a:r>
          </a:p>
        </p:txBody>
      </p:sp>
    </p:spTree>
    <p:extLst>
      <p:ext uri="{BB962C8B-B14F-4D97-AF65-F5344CB8AC3E}">
        <p14:creationId xmlns:p14="http://schemas.microsoft.com/office/powerpoint/2010/main" val="5333282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Subtitl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6" y="0"/>
            <a:ext cx="12187065" cy="6858000"/>
          </a:xfrm>
          <a:prstGeom prst="rect">
            <a:avLst/>
          </a:prstGeom>
        </p:spPr>
      </p:pic>
    </p:spTree>
    <p:extLst>
      <p:ext uri="{BB962C8B-B14F-4D97-AF65-F5344CB8AC3E}">
        <p14:creationId xmlns:p14="http://schemas.microsoft.com/office/powerpoint/2010/main" val="23260966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537354"/>
            <a:ext cx="12192000" cy="320675"/>
          </a:xfrm>
          <a:prstGeom prst="rect">
            <a:avLst/>
          </a:prstGeom>
          <a:solidFill>
            <a:srgbClr val="071D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457192" fontAlgn="base">
              <a:lnSpc>
                <a:spcPct val="90000"/>
              </a:lnSpc>
              <a:spcBef>
                <a:spcPct val="0"/>
              </a:spcBef>
              <a:spcAft>
                <a:spcPct val="0"/>
              </a:spcAft>
            </a:pPr>
            <a:endParaRPr lang="en-US" sz="1800">
              <a:solidFill>
                <a:srgbClr val="070605"/>
              </a:solidFill>
            </a:endParaRPr>
          </a:p>
        </p:txBody>
      </p:sp>
      <p:pic>
        <p:nvPicPr>
          <p:cNvPr id="3" name="Picture 16" descr="AbbVieLogo_Small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952" y="6631017"/>
            <a:ext cx="914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p:cNvSpPr txBox="1"/>
          <p:nvPr/>
        </p:nvSpPr>
        <p:spPr>
          <a:xfrm>
            <a:off x="3894644" y="6589172"/>
            <a:ext cx="7315200" cy="217111"/>
          </a:xfrm>
          <a:prstGeom prst="rect">
            <a:avLst/>
          </a:prstGeom>
          <a:noFill/>
        </p:spPr>
        <p:txBody>
          <a:bodyPr wrap="square" rtlCol="0">
            <a:spAutoFit/>
          </a:bodyPr>
          <a:lstStyle>
            <a:defPPr>
              <a:defRPr lang="en-US"/>
            </a:defPPr>
            <a:lvl1pPr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1pPr>
            <a:lvl2pPr marL="4572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2pPr>
            <a:lvl3pPr marL="9144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3pPr>
            <a:lvl4pPr marL="13716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4pPr>
            <a:lvl5pPr marL="18288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r>
              <a:rPr lang="en-US" sz="901">
                <a:solidFill>
                  <a:srgbClr val="FFFFFF"/>
                </a:solidFill>
              </a:rPr>
              <a:t>EPCOT Architectural Design| December 2016| Company Confidential © 2016</a:t>
            </a:r>
          </a:p>
        </p:txBody>
      </p:sp>
      <p:sp>
        <p:nvSpPr>
          <p:cNvPr id="5" name="TextBox 3"/>
          <p:cNvSpPr txBox="1"/>
          <p:nvPr/>
        </p:nvSpPr>
        <p:spPr>
          <a:xfrm>
            <a:off x="11269130" y="6589172"/>
            <a:ext cx="319318" cy="217111"/>
          </a:xfrm>
          <a:prstGeom prst="rect">
            <a:avLst/>
          </a:prstGeom>
          <a:noFill/>
        </p:spPr>
        <p:txBody>
          <a:bodyPr wrap="none" rtlCol="0">
            <a:spAutoFit/>
          </a:bodyPr>
          <a:lstStyle>
            <a:defPPr>
              <a:defRPr lang="en-US"/>
            </a:defPPr>
            <a:lvl1pPr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1pPr>
            <a:lvl2pPr marL="4572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2pPr>
            <a:lvl3pPr marL="9144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3pPr>
            <a:lvl4pPr marL="13716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4pPr>
            <a:lvl5pPr marL="18288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fld id="{E4E344D9-D845-4BC0-B189-45DC380C0319}" type="slidenum">
              <a:rPr lang="en-US" sz="901" smtClean="0">
                <a:solidFill>
                  <a:srgbClr val="FFFFFF"/>
                </a:solidFill>
              </a:rPr>
              <a:pPr/>
              <a:t>‹#›</a:t>
            </a:fld>
            <a:endParaRPr lang="en-GB" sz="901">
              <a:solidFill>
                <a:srgbClr val="FFFFFF"/>
              </a:solidFill>
            </a:endParaRPr>
          </a:p>
        </p:txBody>
      </p:sp>
    </p:spTree>
    <p:extLst>
      <p:ext uri="{BB962C8B-B14F-4D97-AF65-F5344CB8AC3E}">
        <p14:creationId xmlns:p14="http://schemas.microsoft.com/office/powerpoint/2010/main" val="41014069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1_Title Slide">
    <p:bg bwMode="auto">
      <p:bgPr>
        <a:solidFill>
          <a:schemeClr val="bg1"/>
        </a:solidFill>
        <a:effectLst/>
      </p:bgPr>
    </p:bg>
    <p:spTree>
      <p:nvGrpSpPr>
        <p:cNvPr id="1" name=""/>
        <p:cNvGrpSpPr/>
        <p:nvPr/>
      </p:nvGrpSpPr>
      <p:grpSpPr>
        <a:xfrm>
          <a:off x="0" y="0"/>
          <a:ext cx="0" cy="0"/>
          <a:chOff x="0" y="0"/>
          <a:chExt cx="0" cy="0"/>
        </a:xfrm>
      </p:grpSpPr>
      <p:sp>
        <p:nvSpPr>
          <p:cNvPr id="48130" name="Title Placeholder 1"/>
          <p:cNvSpPr>
            <a:spLocks noGrp="1"/>
          </p:cNvSpPr>
          <p:nvPr>
            <p:ph type="ctrTitle" hasCustomPrompt="1"/>
          </p:nvPr>
        </p:nvSpPr>
        <p:spPr>
          <a:xfrm>
            <a:off x="548219" y="2194559"/>
            <a:ext cx="5484282" cy="1463040"/>
          </a:xfrm>
        </p:spPr>
        <p:txBody>
          <a:bodyPr anchor="b"/>
          <a:lstStyle>
            <a:lvl1pPr>
              <a:lnSpc>
                <a:spcPct val="85000"/>
              </a:lnSpc>
              <a:defRPr sz="3200">
                <a:solidFill>
                  <a:srgbClr val="702082"/>
                </a:solidFill>
              </a:defRPr>
            </a:lvl1pPr>
          </a:lstStyle>
          <a:p>
            <a:pPr lvl="0"/>
            <a:r>
              <a:rPr lang="en-US" noProof="0"/>
              <a:t>TITLE CALIBRI 32PT, </a:t>
            </a:r>
            <a:br>
              <a:rPr lang="en-US" noProof="0"/>
            </a:br>
            <a:r>
              <a:rPr lang="en-US" noProof="0"/>
              <a:t>ALL CAPS, DARK BLUE</a:t>
            </a:r>
          </a:p>
        </p:txBody>
      </p:sp>
      <p:sp>
        <p:nvSpPr>
          <p:cNvPr id="48131" name="Text Placeholder 2"/>
          <p:cNvSpPr>
            <a:spLocks noGrp="1"/>
          </p:cNvSpPr>
          <p:nvPr>
            <p:ph type="subTitle" idx="1" hasCustomPrompt="1"/>
          </p:nvPr>
        </p:nvSpPr>
        <p:spPr>
          <a:xfrm>
            <a:off x="548220" y="3702050"/>
            <a:ext cx="4874682" cy="274638"/>
          </a:xfrm>
        </p:spPr>
        <p:txBody>
          <a:bodyPr anchor="t"/>
          <a:lstStyle>
            <a:lvl1pPr>
              <a:defRPr sz="1400">
                <a:solidFill>
                  <a:schemeClr val="tx1"/>
                </a:solidFill>
              </a:defRPr>
            </a:lvl1pPr>
          </a:lstStyle>
          <a:p>
            <a:pPr lvl="0"/>
            <a:r>
              <a:rPr lang="en-US" noProof="0"/>
              <a:t>Subhead Calibri 14pt, Black</a:t>
            </a:r>
          </a:p>
        </p:txBody>
      </p:sp>
      <p:sp>
        <p:nvSpPr>
          <p:cNvPr id="4" name="Date Placeholder 3"/>
          <p:cNvSpPr>
            <a:spLocks noGrp="1"/>
          </p:cNvSpPr>
          <p:nvPr>
            <p:ph type="dt" sz="half" idx="2"/>
          </p:nvPr>
        </p:nvSpPr>
        <p:spPr bwMode="gray">
          <a:xfrm>
            <a:off x="548217" y="4021139"/>
            <a:ext cx="2844800" cy="3077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l">
              <a:lnSpc>
                <a:spcPct val="100000"/>
              </a:lnSpc>
              <a:defRPr sz="1400"/>
            </a:lvl1pPr>
          </a:lstStyle>
          <a:p>
            <a:pPr defTabSz="457192" fontAlgn="base">
              <a:spcBef>
                <a:spcPct val="0"/>
              </a:spcBef>
              <a:spcAft>
                <a:spcPct val="0"/>
              </a:spcAft>
            </a:pPr>
            <a:fld id="{9CCD8F52-45F9-4E46-ACF1-B9728A6FB399}" type="datetimeFigureOut">
              <a:rPr lang="en-US" smtClean="0">
                <a:solidFill>
                  <a:srgbClr val="070605"/>
                </a:solidFill>
              </a:rPr>
              <a:pPr defTabSz="457192" fontAlgn="base">
                <a:spcBef>
                  <a:spcPct val="0"/>
                </a:spcBef>
                <a:spcAft>
                  <a:spcPct val="0"/>
                </a:spcAft>
              </a:pPr>
              <a:t>7/26/2022</a:t>
            </a:fld>
            <a:endParaRPr lang="en-US">
              <a:solidFill>
                <a:srgbClr val="070605"/>
              </a:solidFill>
            </a:endParaRPr>
          </a:p>
        </p:txBody>
      </p:sp>
      <p:pic>
        <p:nvPicPr>
          <p:cNvPr id="48134" name="Picture 12" descr="AbbVieLogo_Standard_RGB.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617" y="493713"/>
            <a:ext cx="18288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a:spLocks/>
          </p:cNvSpPr>
          <p:nvPr/>
        </p:nvSpPr>
        <p:spPr bwMode="gray">
          <a:xfrm>
            <a:off x="6093884" y="1530350"/>
            <a:ext cx="167216"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rgbClr val="702082"/>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defTabSz="457192" fontAlgn="base">
              <a:lnSpc>
                <a:spcPct val="90000"/>
              </a:lnSpc>
              <a:spcBef>
                <a:spcPct val="0"/>
              </a:spcBef>
              <a:spcAft>
                <a:spcPct val="0"/>
              </a:spcAft>
            </a:pPr>
            <a:endParaRPr lang="en-US" sz="1800">
              <a:solidFill>
                <a:srgbClr val="070605"/>
              </a:solidFill>
            </a:endParaRPr>
          </a:p>
        </p:txBody>
      </p:sp>
    </p:spTree>
    <p:extLst>
      <p:ext uri="{BB962C8B-B14F-4D97-AF65-F5344CB8AC3E}">
        <p14:creationId xmlns:p14="http://schemas.microsoft.com/office/powerpoint/2010/main" val="26176463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2_Title Slide">
    <p:bg bwMode="auto">
      <p:bgPr>
        <a:solidFill>
          <a:schemeClr val="bg1"/>
        </a:solidFill>
        <a:effectLst/>
      </p:bgPr>
    </p:bg>
    <p:spTree>
      <p:nvGrpSpPr>
        <p:cNvPr id="1" name=""/>
        <p:cNvGrpSpPr/>
        <p:nvPr/>
      </p:nvGrpSpPr>
      <p:grpSpPr>
        <a:xfrm>
          <a:off x="0" y="0"/>
          <a:ext cx="0" cy="0"/>
          <a:chOff x="0" y="0"/>
          <a:chExt cx="0" cy="0"/>
        </a:xfrm>
      </p:grpSpPr>
      <p:sp>
        <p:nvSpPr>
          <p:cNvPr id="48130" name="Title Placeholder 1"/>
          <p:cNvSpPr>
            <a:spLocks noGrp="1"/>
          </p:cNvSpPr>
          <p:nvPr>
            <p:ph type="ctrTitle" hasCustomPrompt="1"/>
          </p:nvPr>
        </p:nvSpPr>
        <p:spPr>
          <a:xfrm>
            <a:off x="548219" y="2194560"/>
            <a:ext cx="5484282" cy="1463040"/>
          </a:xfrm>
        </p:spPr>
        <p:txBody>
          <a:bodyPr anchor="b"/>
          <a:lstStyle>
            <a:lvl1pPr>
              <a:lnSpc>
                <a:spcPct val="85000"/>
              </a:lnSpc>
              <a:defRPr sz="3200">
                <a:solidFill>
                  <a:srgbClr val="84BD00"/>
                </a:solidFill>
              </a:defRPr>
            </a:lvl1pPr>
          </a:lstStyle>
          <a:p>
            <a:pPr lvl="0"/>
            <a:r>
              <a:rPr lang="en-US" noProof="0"/>
              <a:t>TITLE CALIBRI 32PT, </a:t>
            </a:r>
            <a:br>
              <a:rPr lang="en-US" noProof="0"/>
            </a:br>
            <a:r>
              <a:rPr lang="en-US" noProof="0"/>
              <a:t>ALL CAPS, GRASS GREEN</a:t>
            </a:r>
          </a:p>
        </p:txBody>
      </p:sp>
      <p:sp>
        <p:nvSpPr>
          <p:cNvPr id="48131" name="Text Placeholder 2"/>
          <p:cNvSpPr>
            <a:spLocks noGrp="1"/>
          </p:cNvSpPr>
          <p:nvPr>
            <p:ph type="subTitle" idx="1" hasCustomPrompt="1"/>
          </p:nvPr>
        </p:nvSpPr>
        <p:spPr>
          <a:xfrm>
            <a:off x="548220" y="3702050"/>
            <a:ext cx="4874682" cy="274638"/>
          </a:xfrm>
        </p:spPr>
        <p:txBody>
          <a:bodyPr anchor="t"/>
          <a:lstStyle>
            <a:lvl1pPr>
              <a:defRPr sz="1400">
                <a:solidFill>
                  <a:schemeClr val="tx1"/>
                </a:solidFill>
              </a:defRPr>
            </a:lvl1pPr>
          </a:lstStyle>
          <a:p>
            <a:pPr lvl="0"/>
            <a:r>
              <a:rPr lang="en-US" noProof="0"/>
              <a:t>Subhead Calibri 14pt, Black</a:t>
            </a:r>
          </a:p>
        </p:txBody>
      </p:sp>
      <p:sp>
        <p:nvSpPr>
          <p:cNvPr id="4" name="Date Placeholder 3"/>
          <p:cNvSpPr>
            <a:spLocks noGrp="1"/>
          </p:cNvSpPr>
          <p:nvPr>
            <p:ph type="dt" sz="half" idx="2"/>
          </p:nvPr>
        </p:nvSpPr>
        <p:spPr bwMode="gray">
          <a:xfrm>
            <a:off x="548217" y="4021139"/>
            <a:ext cx="2844800" cy="3077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l">
              <a:lnSpc>
                <a:spcPct val="100000"/>
              </a:lnSpc>
              <a:defRPr sz="1400"/>
            </a:lvl1pPr>
          </a:lstStyle>
          <a:p>
            <a:pPr defTabSz="457192" fontAlgn="base">
              <a:spcBef>
                <a:spcPct val="0"/>
              </a:spcBef>
              <a:spcAft>
                <a:spcPct val="0"/>
              </a:spcAft>
            </a:pPr>
            <a:fld id="{9CCD8F52-45F9-4E46-ACF1-B9728A6FB399}" type="datetimeFigureOut">
              <a:rPr lang="en-US" smtClean="0">
                <a:solidFill>
                  <a:srgbClr val="070605"/>
                </a:solidFill>
              </a:rPr>
              <a:pPr defTabSz="457192" fontAlgn="base">
                <a:spcBef>
                  <a:spcPct val="0"/>
                </a:spcBef>
                <a:spcAft>
                  <a:spcPct val="0"/>
                </a:spcAft>
              </a:pPr>
              <a:t>7/26/2022</a:t>
            </a:fld>
            <a:endParaRPr lang="en-US">
              <a:solidFill>
                <a:srgbClr val="070605"/>
              </a:solidFill>
            </a:endParaRPr>
          </a:p>
        </p:txBody>
      </p:sp>
      <p:pic>
        <p:nvPicPr>
          <p:cNvPr id="48134" name="Picture 12" descr="AbbVieLogo_Standard_RGB.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617" y="493713"/>
            <a:ext cx="18288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a:spLocks/>
          </p:cNvSpPr>
          <p:nvPr/>
        </p:nvSpPr>
        <p:spPr bwMode="gray">
          <a:xfrm>
            <a:off x="6093884" y="1530350"/>
            <a:ext cx="167216"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hlink"/>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defTabSz="457192" fontAlgn="base">
              <a:lnSpc>
                <a:spcPct val="90000"/>
              </a:lnSpc>
              <a:spcBef>
                <a:spcPct val="0"/>
              </a:spcBef>
              <a:spcAft>
                <a:spcPct val="0"/>
              </a:spcAft>
            </a:pPr>
            <a:endParaRPr lang="en-US" sz="1800">
              <a:solidFill>
                <a:srgbClr val="070605"/>
              </a:solidFill>
            </a:endParaRPr>
          </a:p>
        </p:txBody>
      </p:sp>
    </p:spTree>
    <p:extLst>
      <p:ext uri="{BB962C8B-B14F-4D97-AF65-F5344CB8AC3E}">
        <p14:creationId xmlns:p14="http://schemas.microsoft.com/office/powerpoint/2010/main" val="11919430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3_Title Slide">
    <p:spTree>
      <p:nvGrpSpPr>
        <p:cNvPr id="1" name=""/>
        <p:cNvGrpSpPr/>
        <p:nvPr/>
      </p:nvGrpSpPr>
      <p:grpSpPr>
        <a:xfrm>
          <a:off x="0" y="0"/>
          <a:ext cx="0" cy="0"/>
          <a:chOff x="0" y="0"/>
          <a:chExt cx="0" cy="0"/>
        </a:xfrm>
      </p:grpSpPr>
      <p:pic>
        <p:nvPicPr>
          <p:cNvPr id="7" name="Picture 12" descr="AbbVieLogo_Standard_RGB.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617" y="493713"/>
            <a:ext cx="18288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Placeholder 1"/>
          <p:cNvSpPr>
            <a:spLocks noGrp="1"/>
          </p:cNvSpPr>
          <p:nvPr>
            <p:ph type="ctrTitle" hasCustomPrompt="1"/>
          </p:nvPr>
        </p:nvSpPr>
        <p:spPr>
          <a:xfrm>
            <a:off x="548219" y="2194560"/>
            <a:ext cx="5484282" cy="1463040"/>
          </a:xfrm>
        </p:spPr>
        <p:txBody>
          <a:bodyPr anchor="b"/>
          <a:lstStyle>
            <a:lvl1pPr>
              <a:lnSpc>
                <a:spcPct val="85000"/>
              </a:lnSpc>
              <a:defRPr sz="3200">
                <a:solidFill>
                  <a:srgbClr val="00A9E0"/>
                </a:solidFill>
              </a:defRPr>
            </a:lvl1pPr>
          </a:lstStyle>
          <a:p>
            <a:pPr lvl="0"/>
            <a:r>
              <a:rPr lang="en-US" noProof="0"/>
              <a:t>TITLE CALIBRI 32PT, </a:t>
            </a:r>
            <a:br>
              <a:rPr lang="en-US" noProof="0"/>
            </a:br>
            <a:r>
              <a:rPr lang="en-US" noProof="0"/>
              <a:t>ALL CAPS, LIGHT BLUE</a:t>
            </a:r>
          </a:p>
        </p:txBody>
      </p:sp>
      <p:sp>
        <p:nvSpPr>
          <p:cNvPr id="9" name="Text Placeholder 2"/>
          <p:cNvSpPr>
            <a:spLocks noGrp="1"/>
          </p:cNvSpPr>
          <p:nvPr>
            <p:ph type="subTitle" idx="1" hasCustomPrompt="1"/>
          </p:nvPr>
        </p:nvSpPr>
        <p:spPr>
          <a:xfrm>
            <a:off x="548220" y="3702050"/>
            <a:ext cx="4874682" cy="274638"/>
          </a:xfrm>
        </p:spPr>
        <p:txBody>
          <a:bodyPr anchor="t"/>
          <a:lstStyle>
            <a:lvl1pPr>
              <a:defRPr sz="1400">
                <a:solidFill>
                  <a:schemeClr val="tx1"/>
                </a:solidFill>
              </a:defRPr>
            </a:lvl1pPr>
          </a:lstStyle>
          <a:p>
            <a:pPr lvl="0"/>
            <a:r>
              <a:rPr lang="en-US" noProof="0"/>
              <a:t>Subhead Calibri 14pt, Black</a:t>
            </a:r>
          </a:p>
        </p:txBody>
      </p:sp>
      <p:sp>
        <p:nvSpPr>
          <p:cNvPr id="10" name="Date Placeholder 3"/>
          <p:cNvSpPr>
            <a:spLocks noGrp="1"/>
          </p:cNvSpPr>
          <p:nvPr>
            <p:ph type="dt" sz="half" idx="2"/>
          </p:nvPr>
        </p:nvSpPr>
        <p:spPr bwMode="gray">
          <a:xfrm>
            <a:off x="548217" y="4021139"/>
            <a:ext cx="2844800" cy="3077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l">
              <a:lnSpc>
                <a:spcPct val="100000"/>
              </a:lnSpc>
              <a:defRPr sz="1400"/>
            </a:lvl1pPr>
          </a:lstStyle>
          <a:p>
            <a:pPr defTabSz="457192" fontAlgn="base">
              <a:spcBef>
                <a:spcPct val="0"/>
              </a:spcBef>
              <a:spcAft>
                <a:spcPct val="0"/>
              </a:spcAft>
            </a:pPr>
            <a:fld id="{9CCD8F52-45F9-4E46-ACF1-B9728A6FB399}" type="datetimeFigureOut">
              <a:rPr lang="en-US" smtClean="0">
                <a:solidFill>
                  <a:srgbClr val="070605"/>
                </a:solidFill>
              </a:rPr>
              <a:pPr defTabSz="457192" fontAlgn="base">
                <a:spcBef>
                  <a:spcPct val="0"/>
                </a:spcBef>
                <a:spcAft>
                  <a:spcPct val="0"/>
                </a:spcAft>
              </a:pPr>
              <a:t>7/26/2022</a:t>
            </a:fld>
            <a:endParaRPr lang="en-US">
              <a:solidFill>
                <a:srgbClr val="070605"/>
              </a:solidFill>
            </a:endParaRPr>
          </a:p>
        </p:txBody>
      </p:sp>
      <p:sp>
        <p:nvSpPr>
          <p:cNvPr id="11" name="Freeform 10"/>
          <p:cNvSpPr>
            <a:spLocks/>
          </p:cNvSpPr>
          <p:nvPr/>
        </p:nvSpPr>
        <p:spPr bwMode="gray">
          <a:xfrm>
            <a:off x="6093884" y="1530350"/>
            <a:ext cx="167216"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rgbClr val="00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defTabSz="457192" fontAlgn="base">
              <a:lnSpc>
                <a:spcPct val="90000"/>
              </a:lnSpc>
              <a:spcBef>
                <a:spcPct val="0"/>
              </a:spcBef>
              <a:spcAft>
                <a:spcPct val="0"/>
              </a:spcAft>
            </a:pPr>
            <a:endParaRPr lang="en-US" sz="1800">
              <a:solidFill>
                <a:srgbClr val="070605"/>
              </a:solidFill>
            </a:endParaRPr>
          </a:p>
        </p:txBody>
      </p:sp>
    </p:spTree>
    <p:extLst>
      <p:ext uri="{BB962C8B-B14F-4D97-AF65-F5344CB8AC3E}">
        <p14:creationId xmlns:p14="http://schemas.microsoft.com/office/powerpoint/2010/main" val="39842537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1_Divider Slide">
    <p:bg bwMode="auto">
      <p:bgPr>
        <a:solidFill>
          <a:srgbClr val="071D49"/>
        </a:solidFill>
        <a:effectLst/>
      </p:bgPr>
    </p:bg>
    <p:spTree>
      <p:nvGrpSpPr>
        <p:cNvPr id="1" name=""/>
        <p:cNvGrpSpPr/>
        <p:nvPr/>
      </p:nvGrpSpPr>
      <p:grpSpPr>
        <a:xfrm>
          <a:off x="0" y="0"/>
          <a:ext cx="0" cy="0"/>
          <a:chOff x="0" y="0"/>
          <a:chExt cx="0" cy="0"/>
        </a:xfrm>
      </p:grpSpPr>
      <p:sp>
        <p:nvSpPr>
          <p:cNvPr id="23555" name="Title Placeholder 1"/>
          <p:cNvSpPr>
            <a:spLocks noGrp="1"/>
          </p:cNvSpPr>
          <p:nvPr>
            <p:ph type="ctrTitle" hasCustomPrompt="1"/>
          </p:nvPr>
        </p:nvSpPr>
        <p:spPr bwMode="gray">
          <a:xfrm>
            <a:off x="548219" y="2194559"/>
            <a:ext cx="5484282" cy="1463040"/>
          </a:xfrm>
        </p:spPr>
        <p:txBody>
          <a:bodyPr anchor="b"/>
          <a:lstStyle>
            <a:lvl1pPr>
              <a:lnSpc>
                <a:spcPct val="85000"/>
              </a:lnSpc>
              <a:defRPr sz="3200" smtClean="0">
                <a:solidFill>
                  <a:schemeClr val="bg1"/>
                </a:solidFill>
              </a:defRPr>
            </a:lvl1pPr>
          </a:lstStyle>
          <a:p>
            <a:pPr lvl="0"/>
            <a:r>
              <a:rPr lang="en-US" noProof="0"/>
              <a:t>DIVIDER TITLES CALIBRI 32PT, ALL CAPS, WHITE</a:t>
            </a:r>
          </a:p>
        </p:txBody>
      </p:sp>
      <p:pic>
        <p:nvPicPr>
          <p:cNvPr id="23562" name="Picture 12" descr="AbbVieLogo_Standard_White.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617" y="493713"/>
            <a:ext cx="18288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a:spLocks/>
          </p:cNvSpPr>
          <p:nvPr/>
        </p:nvSpPr>
        <p:spPr bwMode="gray">
          <a:xfrm>
            <a:off x="6093884" y="1530350"/>
            <a:ext cx="167216"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defTabSz="457192" fontAlgn="base">
              <a:lnSpc>
                <a:spcPct val="90000"/>
              </a:lnSpc>
              <a:spcBef>
                <a:spcPct val="0"/>
              </a:spcBef>
              <a:spcAft>
                <a:spcPct val="0"/>
              </a:spcAft>
            </a:pPr>
            <a:endParaRPr lang="en-US" sz="1800">
              <a:solidFill>
                <a:srgbClr val="070605"/>
              </a:solidFill>
            </a:endParaRPr>
          </a:p>
        </p:txBody>
      </p:sp>
      <p:sp>
        <p:nvSpPr>
          <p:cNvPr id="9" name="Text Placeholder 2"/>
          <p:cNvSpPr>
            <a:spLocks noGrp="1"/>
          </p:cNvSpPr>
          <p:nvPr>
            <p:ph type="subTitle" idx="1" hasCustomPrompt="1"/>
          </p:nvPr>
        </p:nvSpPr>
        <p:spPr>
          <a:xfrm>
            <a:off x="548220" y="3702050"/>
            <a:ext cx="4874682" cy="694944"/>
          </a:xfrm>
        </p:spPr>
        <p:txBody>
          <a:bodyPr anchor="b"/>
          <a:lstStyle>
            <a:lvl1pPr>
              <a:defRPr sz="1400">
                <a:solidFill>
                  <a:srgbClr val="7DA1C4"/>
                </a:solidFill>
              </a:defRPr>
            </a:lvl1pPr>
          </a:lstStyle>
          <a:p>
            <a:pPr lvl="0"/>
            <a:r>
              <a:rPr lang="en-US"/>
              <a:t>Enter subhead here; change text color to best contrast against chosen background (image or solid fill)</a:t>
            </a:r>
            <a:endParaRPr lang="en-GB"/>
          </a:p>
        </p:txBody>
      </p:sp>
    </p:spTree>
    <p:extLst>
      <p:ext uri="{BB962C8B-B14F-4D97-AF65-F5344CB8AC3E}">
        <p14:creationId xmlns:p14="http://schemas.microsoft.com/office/powerpoint/2010/main" val="260424384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2_Divider Slide">
    <p:bg bwMode="auto">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ctrTitle" hasCustomPrompt="1"/>
          </p:nvPr>
        </p:nvSpPr>
        <p:spPr>
          <a:xfrm>
            <a:off x="548219" y="2194560"/>
            <a:ext cx="5484282" cy="1463040"/>
          </a:xfrm>
        </p:spPr>
        <p:txBody>
          <a:bodyPr anchor="b"/>
          <a:lstStyle>
            <a:lvl1pPr>
              <a:lnSpc>
                <a:spcPct val="85000"/>
              </a:lnSpc>
              <a:defRPr sz="3200" baseline="0">
                <a:solidFill>
                  <a:srgbClr val="071D49"/>
                </a:solidFill>
              </a:defRPr>
            </a:lvl1pPr>
          </a:lstStyle>
          <a:p>
            <a:pPr lvl="0"/>
            <a:r>
              <a:rPr lang="en-US"/>
              <a:t>DIVIDER TITLES CALIBRI 32PT, ALL CAPS, DARK BLUE</a:t>
            </a:r>
            <a:endParaRPr lang="en-US" noProof="0"/>
          </a:p>
        </p:txBody>
      </p:sp>
      <p:sp>
        <p:nvSpPr>
          <p:cNvPr id="8" name="Text Placeholder 2"/>
          <p:cNvSpPr>
            <a:spLocks noGrp="1"/>
          </p:cNvSpPr>
          <p:nvPr>
            <p:ph type="subTitle" idx="1" hasCustomPrompt="1"/>
          </p:nvPr>
        </p:nvSpPr>
        <p:spPr>
          <a:xfrm>
            <a:off x="548220" y="3702050"/>
            <a:ext cx="4874682" cy="694944"/>
          </a:xfrm>
        </p:spPr>
        <p:txBody>
          <a:bodyPr anchor="b"/>
          <a:lstStyle>
            <a:lvl1pPr>
              <a:defRPr sz="1400">
                <a:solidFill>
                  <a:srgbClr val="2D2926"/>
                </a:solidFill>
              </a:defRPr>
            </a:lvl1pPr>
          </a:lstStyle>
          <a:p>
            <a:pPr lvl="0"/>
            <a:r>
              <a:rPr lang="en-US"/>
              <a:t>Enter subhead here; change text color to best contrast against chosen background (image or solid fill)</a:t>
            </a:r>
            <a:endParaRPr lang="en-GB"/>
          </a:p>
        </p:txBody>
      </p:sp>
      <p:sp>
        <p:nvSpPr>
          <p:cNvPr id="9" name="Freeform 8"/>
          <p:cNvSpPr>
            <a:spLocks/>
          </p:cNvSpPr>
          <p:nvPr/>
        </p:nvSpPr>
        <p:spPr bwMode="gray">
          <a:xfrm>
            <a:off x="6093884" y="1530350"/>
            <a:ext cx="167216"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rgbClr val="071D4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defTabSz="457192" fontAlgn="base">
              <a:lnSpc>
                <a:spcPct val="90000"/>
              </a:lnSpc>
              <a:spcBef>
                <a:spcPct val="0"/>
              </a:spcBef>
              <a:spcAft>
                <a:spcPct val="0"/>
              </a:spcAft>
            </a:pPr>
            <a:endParaRPr lang="en-US" sz="1800">
              <a:solidFill>
                <a:srgbClr val="070605"/>
              </a:solidFill>
            </a:endParaRPr>
          </a:p>
        </p:txBody>
      </p:sp>
      <p:pic>
        <p:nvPicPr>
          <p:cNvPr id="5" name="Picture 12" descr="AbbVieLogo_Standard_RGB.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617" y="493713"/>
            <a:ext cx="18288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912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image" Target="../media/image2.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9.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2.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6.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slideLayout" Target="../slideLayouts/slideLayout60.xml"/><Relationship Id="rId7" Type="http://schemas.openxmlformats.org/officeDocument/2006/relationships/image" Target="../media/image20.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6.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21.emf"/><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20.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8.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24.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a:xfrm>
            <a:off x="3050" y="6437377"/>
            <a:ext cx="12188952" cy="420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82"/>
          </a:p>
        </p:txBody>
      </p:sp>
      <p:sp>
        <p:nvSpPr>
          <p:cNvPr id="2" name="Title Placeholder 1"/>
          <p:cNvSpPr>
            <a:spLocks noGrp="1"/>
          </p:cNvSpPr>
          <p:nvPr>
            <p:ph type="title"/>
          </p:nvPr>
        </p:nvSpPr>
        <p:spPr>
          <a:xfrm>
            <a:off x="533400" y="302504"/>
            <a:ext cx="11125200" cy="779463"/>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533400" y="1228299"/>
            <a:ext cx="11125200" cy="494866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reeform 5"/>
          <p:cNvSpPr>
            <a:spLocks noEditPoints="1"/>
          </p:cNvSpPr>
          <p:nvPr/>
        </p:nvSpPr>
        <p:spPr bwMode="auto">
          <a:xfrm>
            <a:off x="493822" y="6593514"/>
            <a:ext cx="748617" cy="133935"/>
          </a:xfrm>
          <a:custGeom>
            <a:avLst/>
            <a:gdLst>
              <a:gd name="T0" fmla="*/ 425 w 433"/>
              <a:gd name="T1" fmla="*/ 66 h 75"/>
              <a:gd name="T2" fmla="*/ 370 w 433"/>
              <a:gd name="T3" fmla="*/ 50 h 75"/>
              <a:gd name="T4" fmla="*/ 433 w 433"/>
              <a:gd name="T5" fmla="*/ 34 h 75"/>
              <a:gd name="T6" fmla="*/ 391 w 433"/>
              <a:gd name="T7" fmla="*/ 18 h 75"/>
              <a:gd name="T8" fmla="*/ 391 w 433"/>
              <a:gd name="T9" fmla="*/ 74 h 75"/>
              <a:gd name="T10" fmla="*/ 432 w 433"/>
              <a:gd name="T11" fmla="*/ 73 h 75"/>
              <a:gd name="T12" fmla="*/ 415 w 433"/>
              <a:gd name="T13" fmla="*/ 26 h 75"/>
              <a:gd name="T14" fmla="*/ 415 w 433"/>
              <a:gd name="T15" fmla="*/ 42 h 75"/>
              <a:gd name="T16" fmla="*/ 392 w 433"/>
              <a:gd name="T17" fmla="*/ 26 h 75"/>
              <a:gd name="T18" fmla="*/ 292 w 433"/>
              <a:gd name="T19" fmla="*/ 75 h 75"/>
              <a:gd name="T20" fmla="*/ 247 w 433"/>
              <a:gd name="T21" fmla="*/ 18 h 75"/>
              <a:gd name="T22" fmla="*/ 262 w 433"/>
              <a:gd name="T23" fmla="*/ 23 h 75"/>
              <a:gd name="T24" fmla="*/ 322 w 433"/>
              <a:gd name="T25" fmla="*/ 23 h 75"/>
              <a:gd name="T26" fmla="*/ 336 w 433"/>
              <a:gd name="T27" fmla="*/ 18 h 75"/>
              <a:gd name="T28" fmla="*/ 79 w 433"/>
              <a:gd name="T29" fmla="*/ 74 h 75"/>
              <a:gd name="T30" fmla="*/ 72 w 433"/>
              <a:gd name="T31" fmla="*/ 63 h 75"/>
              <a:gd name="T32" fmla="*/ 30 w 433"/>
              <a:gd name="T33" fmla="*/ 74 h 75"/>
              <a:gd name="T34" fmla="*/ 30 w 433"/>
              <a:gd name="T35" fmla="*/ 18 h 75"/>
              <a:gd name="T36" fmla="*/ 76 w 433"/>
              <a:gd name="T37" fmla="*/ 40 h 75"/>
              <a:gd name="T38" fmla="*/ 79 w 433"/>
              <a:gd name="T39" fmla="*/ 74 h 75"/>
              <a:gd name="T40" fmla="*/ 31 w 433"/>
              <a:gd name="T41" fmla="*/ 26 h 75"/>
              <a:gd name="T42" fmla="*/ 31 w 433"/>
              <a:gd name="T43" fmla="*/ 66 h 75"/>
              <a:gd name="T44" fmla="*/ 68 w 433"/>
              <a:gd name="T45" fmla="*/ 46 h 75"/>
              <a:gd name="T46" fmla="*/ 347 w 433"/>
              <a:gd name="T47" fmla="*/ 12 h 75"/>
              <a:gd name="T48" fmla="*/ 352 w 433"/>
              <a:gd name="T49" fmla="*/ 6 h 75"/>
              <a:gd name="T50" fmla="*/ 343 w 433"/>
              <a:gd name="T51" fmla="*/ 6 h 75"/>
              <a:gd name="T52" fmla="*/ 347 w 433"/>
              <a:gd name="T53" fmla="*/ 12 h 75"/>
              <a:gd name="T54" fmla="*/ 345 w 433"/>
              <a:gd name="T55" fmla="*/ 18 h 75"/>
              <a:gd name="T56" fmla="*/ 351 w 433"/>
              <a:gd name="T57" fmla="*/ 74 h 75"/>
              <a:gd name="T58" fmla="*/ 343 w 433"/>
              <a:gd name="T59" fmla="*/ 67 h 75"/>
              <a:gd name="T60" fmla="*/ 96 w 433"/>
              <a:gd name="T61" fmla="*/ 26 h 75"/>
              <a:gd name="T62" fmla="*/ 134 w 433"/>
              <a:gd name="T63" fmla="*/ 18 h 75"/>
              <a:gd name="T64" fmla="*/ 134 w 433"/>
              <a:gd name="T65" fmla="*/ 74 h 75"/>
              <a:gd name="T66" fmla="*/ 87 w 433"/>
              <a:gd name="T67" fmla="*/ 46 h 75"/>
              <a:gd name="T68" fmla="*/ 90 w 433"/>
              <a:gd name="T69" fmla="*/ 0 h 75"/>
              <a:gd name="T70" fmla="*/ 96 w 433"/>
              <a:gd name="T71" fmla="*/ 26 h 75"/>
              <a:gd name="T72" fmla="*/ 133 w 433"/>
              <a:gd name="T73" fmla="*/ 66 h 75"/>
              <a:gd name="T74" fmla="*/ 133 w 433"/>
              <a:gd name="T75" fmla="*/ 26 h 75"/>
              <a:gd name="T76" fmla="*/ 96 w 433"/>
              <a:gd name="T77" fmla="*/ 46 h 75"/>
              <a:gd name="T78" fmla="*/ 182 w 433"/>
              <a:gd name="T79" fmla="*/ 26 h 75"/>
              <a:gd name="T80" fmla="*/ 220 w 433"/>
              <a:gd name="T81" fmla="*/ 18 h 75"/>
              <a:gd name="T82" fmla="*/ 220 w 433"/>
              <a:gd name="T83" fmla="*/ 74 h 75"/>
              <a:gd name="T84" fmla="*/ 173 w 433"/>
              <a:gd name="T85" fmla="*/ 46 h 75"/>
              <a:gd name="T86" fmla="*/ 176 w 433"/>
              <a:gd name="T87" fmla="*/ 0 h 75"/>
              <a:gd name="T88" fmla="*/ 182 w 433"/>
              <a:gd name="T89" fmla="*/ 26 h 75"/>
              <a:gd name="T90" fmla="*/ 219 w 433"/>
              <a:gd name="T91" fmla="*/ 66 h 75"/>
              <a:gd name="T92" fmla="*/ 219 w 433"/>
              <a:gd name="T93" fmla="*/ 26 h 75"/>
              <a:gd name="T94" fmla="*/ 182 w 433"/>
              <a:gd name="T9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75">
                <a:moveTo>
                  <a:pt x="432" y="73"/>
                </a:moveTo>
                <a:cubicBezTo>
                  <a:pt x="432" y="68"/>
                  <a:pt x="429" y="66"/>
                  <a:pt x="425" y="66"/>
                </a:cubicBezTo>
                <a:cubicBezTo>
                  <a:pt x="392" y="66"/>
                  <a:pt x="392" y="66"/>
                  <a:pt x="392" y="66"/>
                </a:cubicBezTo>
                <a:cubicBezTo>
                  <a:pt x="376" y="66"/>
                  <a:pt x="371" y="57"/>
                  <a:pt x="370" y="50"/>
                </a:cubicBezTo>
                <a:cubicBezTo>
                  <a:pt x="416" y="50"/>
                  <a:pt x="416" y="50"/>
                  <a:pt x="416" y="50"/>
                </a:cubicBezTo>
                <a:cubicBezTo>
                  <a:pt x="429" y="50"/>
                  <a:pt x="433" y="40"/>
                  <a:pt x="433" y="34"/>
                </a:cubicBezTo>
                <a:cubicBezTo>
                  <a:pt x="433" y="28"/>
                  <a:pt x="429" y="18"/>
                  <a:pt x="416" y="18"/>
                </a:cubicBezTo>
                <a:cubicBezTo>
                  <a:pt x="391" y="18"/>
                  <a:pt x="391" y="18"/>
                  <a:pt x="391" y="18"/>
                </a:cubicBezTo>
                <a:cubicBezTo>
                  <a:pt x="368" y="18"/>
                  <a:pt x="361" y="34"/>
                  <a:pt x="361" y="46"/>
                </a:cubicBezTo>
                <a:cubicBezTo>
                  <a:pt x="361" y="60"/>
                  <a:pt x="370" y="74"/>
                  <a:pt x="391" y="74"/>
                </a:cubicBezTo>
                <a:cubicBezTo>
                  <a:pt x="432" y="74"/>
                  <a:pt x="432" y="74"/>
                  <a:pt x="432" y="74"/>
                </a:cubicBezTo>
                <a:lnTo>
                  <a:pt x="432" y="73"/>
                </a:lnTo>
                <a:close/>
                <a:moveTo>
                  <a:pt x="392" y="26"/>
                </a:moveTo>
                <a:cubicBezTo>
                  <a:pt x="415" y="26"/>
                  <a:pt x="415" y="26"/>
                  <a:pt x="415" y="26"/>
                </a:cubicBezTo>
                <a:cubicBezTo>
                  <a:pt x="423" y="26"/>
                  <a:pt x="425" y="31"/>
                  <a:pt x="425" y="34"/>
                </a:cubicBezTo>
                <a:cubicBezTo>
                  <a:pt x="425" y="37"/>
                  <a:pt x="423" y="42"/>
                  <a:pt x="415" y="42"/>
                </a:cubicBezTo>
                <a:cubicBezTo>
                  <a:pt x="370" y="42"/>
                  <a:pt x="370" y="42"/>
                  <a:pt x="370" y="42"/>
                </a:cubicBezTo>
                <a:cubicBezTo>
                  <a:pt x="370" y="37"/>
                  <a:pt x="375" y="26"/>
                  <a:pt x="392" y="26"/>
                </a:cubicBezTo>
                <a:moveTo>
                  <a:pt x="298" y="71"/>
                </a:moveTo>
                <a:cubicBezTo>
                  <a:pt x="295" y="74"/>
                  <a:pt x="294" y="75"/>
                  <a:pt x="292" y="75"/>
                </a:cubicBezTo>
                <a:cubicBezTo>
                  <a:pt x="289" y="75"/>
                  <a:pt x="288" y="73"/>
                  <a:pt x="286" y="71"/>
                </a:cubicBezTo>
                <a:cubicBezTo>
                  <a:pt x="281" y="64"/>
                  <a:pt x="247" y="18"/>
                  <a:pt x="247" y="18"/>
                </a:cubicBezTo>
                <a:cubicBezTo>
                  <a:pt x="253" y="18"/>
                  <a:pt x="253" y="18"/>
                  <a:pt x="253" y="18"/>
                </a:cubicBezTo>
                <a:cubicBezTo>
                  <a:pt x="258" y="18"/>
                  <a:pt x="260" y="20"/>
                  <a:pt x="262" y="23"/>
                </a:cubicBezTo>
                <a:cubicBezTo>
                  <a:pt x="263" y="25"/>
                  <a:pt x="292" y="66"/>
                  <a:pt x="292" y="66"/>
                </a:cubicBezTo>
                <a:cubicBezTo>
                  <a:pt x="292" y="66"/>
                  <a:pt x="321" y="25"/>
                  <a:pt x="322" y="23"/>
                </a:cubicBezTo>
                <a:cubicBezTo>
                  <a:pt x="324" y="20"/>
                  <a:pt x="326" y="18"/>
                  <a:pt x="331" y="18"/>
                </a:cubicBezTo>
                <a:cubicBezTo>
                  <a:pt x="336" y="18"/>
                  <a:pt x="336" y="18"/>
                  <a:pt x="336" y="18"/>
                </a:cubicBezTo>
                <a:cubicBezTo>
                  <a:pt x="336" y="18"/>
                  <a:pt x="302" y="65"/>
                  <a:pt x="298" y="71"/>
                </a:cubicBezTo>
                <a:moveTo>
                  <a:pt x="79" y="74"/>
                </a:moveTo>
                <a:cubicBezTo>
                  <a:pt x="76" y="74"/>
                  <a:pt x="74" y="72"/>
                  <a:pt x="73" y="69"/>
                </a:cubicBezTo>
                <a:cubicBezTo>
                  <a:pt x="72" y="63"/>
                  <a:pt x="72" y="63"/>
                  <a:pt x="72" y="63"/>
                </a:cubicBezTo>
                <a:cubicBezTo>
                  <a:pt x="70" y="66"/>
                  <a:pt x="63" y="74"/>
                  <a:pt x="48" y="74"/>
                </a:cubicBezTo>
                <a:cubicBezTo>
                  <a:pt x="30" y="74"/>
                  <a:pt x="30" y="74"/>
                  <a:pt x="30" y="74"/>
                </a:cubicBezTo>
                <a:cubicBezTo>
                  <a:pt x="7" y="74"/>
                  <a:pt x="0" y="58"/>
                  <a:pt x="0" y="46"/>
                </a:cubicBezTo>
                <a:cubicBezTo>
                  <a:pt x="0" y="33"/>
                  <a:pt x="8" y="18"/>
                  <a:pt x="30" y="18"/>
                </a:cubicBezTo>
                <a:cubicBezTo>
                  <a:pt x="48" y="18"/>
                  <a:pt x="48" y="18"/>
                  <a:pt x="48" y="18"/>
                </a:cubicBezTo>
                <a:cubicBezTo>
                  <a:pt x="65" y="18"/>
                  <a:pt x="74" y="28"/>
                  <a:pt x="76" y="40"/>
                </a:cubicBezTo>
                <a:cubicBezTo>
                  <a:pt x="78" y="50"/>
                  <a:pt x="83" y="74"/>
                  <a:pt x="83" y="74"/>
                </a:cubicBezTo>
                <a:lnTo>
                  <a:pt x="79" y="74"/>
                </a:lnTo>
                <a:close/>
                <a:moveTo>
                  <a:pt x="46" y="26"/>
                </a:moveTo>
                <a:cubicBezTo>
                  <a:pt x="31" y="26"/>
                  <a:pt x="31" y="26"/>
                  <a:pt x="31" y="26"/>
                </a:cubicBezTo>
                <a:cubicBezTo>
                  <a:pt x="14" y="26"/>
                  <a:pt x="9" y="37"/>
                  <a:pt x="9" y="46"/>
                </a:cubicBezTo>
                <a:cubicBezTo>
                  <a:pt x="9" y="56"/>
                  <a:pt x="14" y="66"/>
                  <a:pt x="31" y="66"/>
                </a:cubicBezTo>
                <a:cubicBezTo>
                  <a:pt x="46" y="66"/>
                  <a:pt x="46" y="66"/>
                  <a:pt x="46" y="66"/>
                </a:cubicBezTo>
                <a:cubicBezTo>
                  <a:pt x="63" y="66"/>
                  <a:pt x="68" y="55"/>
                  <a:pt x="68" y="46"/>
                </a:cubicBezTo>
                <a:cubicBezTo>
                  <a:pt x="68" y="38"/>
                  <a:pt x="64" y="26"/>
                  <a:pt x="46" y="26"/>
                </a:cubicBezTo>
                <a:moveTo>
                  <a:pt x="347" y="12"/>
                </a:moveTo>
                <a:cubicBezTo>
                  <a:pt x="350" y="12"/>
                  <a:pt x="352" y="10"/>
                  <a:pt x="352" y="7"/>
                </a:cubicBezTo>
                <a:cubicBezTo>
                  <a:pt x="352" y="6"/>
                  <a:pt x="352" y="6"/>
                  <a:pt x="352" y="6"/>
                </a:cubicBezTo>
                <a:cubicBezTo>
                  <a:pt x="352" y="3"/>
                  <a:pt x="350" y="1"/>
                  <a:pt x="347" y="1"/>
                </a:cubicBezTo>
                <a:cubicBezTo>
                  <a:pt x="345" y="1"/>
                  <a:pt x="343" y="3"/>
                  <a:pt x="343" y="6"/>
                </a:cubicBezTo>
                <a:cubicBezTo>
                  <a:pt x="343" y="7"/>
                  <a:pt x="343" y="7"/>
                  <a:pt x="343" y="7"/>
                </a:cubicBezTo>
                <a:cubicBezTo>
                  <a:pt x="343" y="10"/>
                  <a:pt x="345" y="12"/>
                  <a:pt x="347" y="12"/>
                </a:cubicBezTo>
                <a:moveTo>
                  <a:pt x="343" y="18"/>
                </a:moveTo>
                <a:cubicBezTo>
                  <a:pt x="345" y="18"/>
                  <a:pt x="345" y="18"/>
                  <a:pt x="345" y="18"/>
                </a:cubicBezTo>
                <a:cubicBezTo>
                  <a:pt x="349" y="18"/>
                  <a:pt x="351" y="20"/>
                  <a:pt x="351" y="25"/>
                </a:cubicBezTo>
                <a:cubicBezTo>
                  <a:pt x="351" y="74"/>
                  <a:pt x="351" y="74"/>
                  <a:pt x="351" y="74"/>
                </a:cubicBezTo>
                <a:cubicBezTo>
                  <a:pt x="349" y="74"/>
                  <a:pt x="349" y="74"/>
                  <a:pt x="349" y="74"/>
                </a:cubicBezTo>
                <a:cubicBezTo>
                  <a:pt x="345" y="74"/>
                  <a:pt x="343" y="72"/>
                  <a:pt x="343" y="67"/>
                </a:cubicBezTo>
                <a:lnTo>
                  <a:pt x="343" y="18"/>
                </a:lnTo>
                <a:close/>
                <a:moveTo>
                  <a:pt x="96" y="26"/>
                </a:moveTo>
                <a:cubicBezTo>
                  <a:pt x="100" y="22"/>
                  <a:pt x="106" y="18"/>
                  <a:pt x="117" y="18"/>
                </a:cubicBezTo>
                <a:cubicBezTo>
                  <a:pt x="134" y="18"/>
                  <a:pt x="134" y="18"/>
                  <a:pt x="134" y="18"/>
                </a:cubicBezTo>
                <a:cubicBezTo>
                  <a:pt x="158" y="18"/>
                  <a:pt x="164" y="34"/>
                  <a:pt x="164" y="46"/>
                </a:cubicBezTo>
                <a:cubicBezTo>
                  <a:pt x="164" y="60"/>
                  <a:pt x="156" y="74"/>
                  <a:pt x="134" y="74"/>
                </a:cubicBezTo>
                <a:cubicBezTo>
                  <a:pt x="117" y="74"/>
                  <a:pt x="117" y="74"/>
                  <a:pt x="117" y="74"/>
                </a:cubicBezTo>
                <a:cubicBezTo>
                  <a:pt x="100" y="74"/>
                  <a:pt x="87" y="63"/>
                  <a:pt x="87" y="46"/>
                </a:cubicBezTo>
                <a:cubicBezTo>
                  <a:pt x="87" y="0"/>
                  <a:pt x="87" y="0"/>
                  <a:pt x="87" y="0"/>
                </a:cubicBezTo>
                <a:cubicBezTo>
                  <a:pt x="90" y="0"/>
                  <a:pt x="90" y="0"/>
                  <a:pt x="90" y="0"/>
                </a:cubicBezTo>
                <a:cubicBezTo>
                  <a:pt x="94" y="0"/>
                  <a:pt x="96" y="1"/>
                  <a:pt x="96" y="5"/>
                </a:cubicBezTo>
                <a:lnTo>
                  <a:pt x="96" y="26"/>
                </a:lnTo>
                <a:close/>
                <a:moveTo>
                  <a:pt x="118" y="66"/>
                </a:moveTo>
                <a:cubicBezTo>
                  <a:pt x="133" y="66"/>
                  <a:pt x="133" y="66"/>
                  <a:pt x="133" y="66"/>
                </a:cubicBezTo>
                <a:cubicBezTo>
                  <a:pt x="150" y="66"/>
                  <a:pt x="156" y="56"/>
                  <a:pt x="156" y="46"/>
                </a:cubicBezTo>
                <a:cubicBezTo>
                  <a:pt x="156" y="37"/>
                  <a:pt x="150" y="26"/>
                  <a:pt x="133" y="26"/>
                </a:cubicBezTo>
                <a:cubicBezTo>
                  <a:pt x="118" y="26"/>
                  <a:pt x="118" y="26"/>
                  <a:pt x="118" y="26"/>
                </a:cubicBezTo>
                <a:cubicBezTo>
                  <a:pt x="101" y="26"/>
                  <a:pt x="96" y="37"/>
                  <a:pt x="96" y="46"/>
                </a:cubicBezTo>
                <a:cubicBezTo>
                  <a:pt x="96" y="54"/>
                  <a:pt x="100" y="66"/>
                  <a:pt x="118" y="66"/>
                </a:cubicBezTo>
                <a:moveTo>
                  <a:pt x="182" y="26"/>
                </a:moveTo>
                <a:cubicBezTo>
                  <a:pt x="185" y="22"/>
                  <a:pt x="192" y="18"/>
                  <a:pt x="202" y="18"/>
                </a:cubicBezTo>
                <a:cubicBezTo>
                  <a:pt x="220" y="18"/>
                  <a:pt x="220" y="18"/>
                  <a:pt x="220" y="18"/>
                </a:cubicBezTo>
                <a:cubicBezTo>
                  <a:pt x="243" y="18"/>
                  <a:pt x="250" y="34"/>
                  <a:pt x="250" y="46"/>
                </a:cubicBezTo>
                <a:cubicBezTo>
                  <a:pt x="250" y="60"/>
                  <a:pt x="242" y="74"/>
                  <a:pt x="220" y="74"/>
                </a:cubicBezTo>
                <a:cubicBezTo>
                  <a:pt x="202" y="74"/>
                  <a:pt x="202" y="74"/>
                  <a:pt x="202" y="74"/>
                </a:cubicBezTo>
                <a:cubicBezTo>
                  <a:pt x="185" y="74"/>
                  <a:pt x="173" y="63"/>
                  <a:pt x="173" y="46"/>
                </a:cubicBezTo>
                <a:cubicBezTo>
                  <a:pt x="173" y="0"/>
                  <a:pt x="173" y="0"/>
                  <a:pt x="173" y="0"/>
                </a:cubicBezTo>
                <a:cubicBezTo>
                  <a:pt x="176" y="0"/>
                  <a:pt x="176" y="0"/>
                  <a:pt x="176" y="0"/>
                </a:cubicBezTo>
                <a:cubicBezTo>
                  <a:pt x="179" y="0"/>
                  <a:pt x="182" y="1"/>
                  <a:pt x="182" y="5"/>
                </a:cubicBezTo>
                <a:lnTo>
                  <a:pt x="182" y="26"/>
                </a:lnTo>
                <a:close/>
                <a:moveTo>
                  <a:pt x="204" y="66"/>
                </a:moveTo>
                <a:cubicBezTo>
                  <a:pt x="219" y="66"/>
                  <a:pt x="219" y="66"/>
                  <a:pt x="219" y="66"/>
                </a:cubicBezTo>
                <a:cubicBezTo>
                  <a:pt x="236" y="66"/>
                  <a:pt x="241" y="56"/>
                  <a:pt x="241" y="46"/>
                </a:cubicBezTo>
                <a:cubicBezTo>
                  <a:pt x="241" y="37"/>
                  <a:pt x="236" y="26"/>
                  <a:pt x="219" y="26"/>
                </a:cubicBezTo>
                <a:cubicBezTo>
                  <a:pt x="204" y="26"/>
                  <a:pt x="204" y="26"/>
                  <a:pt x="204" y="26"/>
                </a:cubicBezTo>
                <a:cubicBezTo>
                  <a:pt x="187" y="26"/>
                  <a:pt x="182" y="37"/>
                  <a:pt x="182" y="46"/>
                </a:cubicBezTo>
                <a:cubicBezTo>
                  <a:pt x="182" y="54"/>
                  <a:pt x="186" y="66"/>
                  <a:pt x="204" y="66"/>
                </a:cubicBezTo>
              </a:path>
            </a:pathLst>
          </a:custGeom>
          <a:solidFill>
            <a:srgbClr val="FFFFFF"/>
          </a:solidFill>
          <a:ln>
            <a:noFill/>
          </a:ln>
        </p:spPr>
        <p:txBody>
          <a:bodyPr vert="horz" wrap="square" lIns="110836" tIns="55418" rIns="110836" bIns="55418" numCol="1" anchor="t" anchorCtr="0" compatLnSpc="1">
            <a:prstTxWarp prst="textNoShape">
              <a:avLst/>
            </a:prstTxWarp>
          </a:bodyPr>
          <a:lstStyle/>
          <a:p>
            <a:endParaRPr lang="en-US" sz="2182"/>
          </a:p>
        </p:txBody>
      </p:sp>
      <p:sp>
        <p:nvSpPr>
          <p:cNvPr id="10" name="TextBox 9"/>
          <p:cNvSpPr txBox="1"/>
          <p:nvPr userDrawn="1"/>
        </p:nvSpPr>
        <p:spPr>
          <a:xfrm>
            <a:off x="11433418" y="6556229"/>
            <a:ext cx="310659" cy="167866"/>
          </a:xfrm>
          <a:prstGeom prst="rect">
            <a:avLst/>
          </a:prstGeom>
          <a:noFill/>
        </p:spPr>
        <p:txBody>
          <a:bodyPr wrap="square" lIns="0" tIns="0" rIns="0" bIns="0" rtlCol="0" anchor="ctr" anchorCtr="0">
            <a:spAutoFit/>
          </a:bodyPr>
          <a:lstStyle/>
          <a:p>
            <a:pPr algn="r"/>
            <a:fld id="{786B8192-8AB9-41CE-A4E0-E55D530C6B11}" type="slidenum">
              <a:rPr lang="en-US" sz="1091" smtClean="0">
                <a:solidFill>
                  <a:srgbClr val="FFFFFF"/>
                </a:solidFill>
                <a:latin typeface="Century Gothic" panose="020B0502020202020204" pitchFamily="34" charset="0"/>
              </a:rPr>
              <a:t>‹#›</a:t>
            </a:fld>
            <a:endParaRPr lang="en-US" sz="1091">
              <a:solidFill>
                <a:srgbClr val="FFFFFF"/>
              </a:solidFill>
              <a:latin typeface="Century Gothic" panose="020B0502020202020204" pitchFamily="34" charset="0"/>
            </a:endParaRPr>
          </a:p>
        </p:txBody>
      </p:sp>
      <p:sp>
        <p:nvSpPr>
          <p:cNvPr id="11" name="TextBox 10"/>
          <p:cNvSpPr txBox="1"/>
          <p:nvPr userDrawn="1"/>
        </p:nvSpPr>
        <p:spPr>
          <a:xfrm>
            <a:off x="4058232" y="6536102"/>
            <a:ext cx="4075545" cy="278859"/>
          </a:xfrm>
          <a:prstGeom prst="rect">
            <a:avLst/>
          </a:prstGeom>
          <a:noFill/>
        </p:spPr>
        <p:txBody>
          <a:bodyPr wrap="square" rtlCol="0">
            <a:spAutoFit/>
          </a:bodyPr>
          <a:lstStyle/>
          <a:p>
            <a:pPr algn="ctr"/>
            <a:r>
              <a:rPr lang="en-US" sz="1212">
                <a:solidFill>
                  <a:srgbClr val="FFFFFF"/>
                </a:solidFill>
                <a:latin typeface="Century Gothic" panose="020B0502020202020204" pitchFamily="34" charset="0"/>
              </a:rPr>
              <a:t>R&amp;D - INFORMATION RESEARCH</a:t>
            </a:r>
          </a:p>
        </p:txBody>
      </p:sp>
      <p:cxnSp>
        <p:nvCxnSpPr>
          <p:cNvPr id="12" name="Straight Connector 11"/>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765404"/>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2" r:id="rId3"/>
    <p:sldLayoutId id="2147483671" r:id="rId4"/>
    <p:sldLayoutId id="2147483673" r:id="rId5"/>
    <p:sldLayoutId id="2147483674" r:id="rId6"/>
    <p:sldLayoutId id="2147483675" r:id="rId7"/>
    <p:sldLayoutId id="2147483662" r:id="rId8"/>
    <p:sldLayoutId id="2147483735" r:id="rId9"/>
    <p:sldLayoutId id="2147483736" r:id="rId10"/>
    <p:sldLayoutId id="2147483737" r:id="rId11"/>
  </p:sldLayoutIdLst>
  <p:txStyles>
    <p:titleStyle>
      <a:lvl1pPr algn="l" defTabSz="1108325" rtl="0" eaLnBrk="1" latinLnBrk="0" hangingPunct="1">
        <a:lnSpc>
          <a:spcPct val="90000"/>
        </a:lnSpc>
        <a:spcBef>
          <a:spcPct val="0"/>
        </a:spcBef>
        <a:buNone/>
        <a:defRPr sz="3879" kern="1200" baseline="0">
          <a:solidFill>
            <a:schemeClr val="tx2"/>
          </a:solidFill>
          <a:latin typeface="Century Gothic" panose="020B0502020202020204" pitchFamily="34" charset="0"/>
          <a:ea typeface="+mj-ea"/>
          <a:cs typeface="+mj-cs"/>
        </a:defRPr>
      </a:lvl1pPr>
    </p:titleStyle>
    <p:bodyStyle>
      <a:lvl1pPr marL="0" indent="0" algn="l" defTabSz="1108325" rtl="0" eaLnBrk="1" latinLnBrk="0" hangingPunct="1">
        <a:lnSpc>
          <a:spcPct val="90000"/>
        </a:lnSpc>
        <a:spcBef>
          <a:spcPts val="1212"/>
        </a:spcBef>
        <a:buClr>
          <a:schemeClr val="tx2"/>
        </a:buClr>
        <a:buFont typeface="Arial" panose="020B0604020202020204" pitchFamily="34" charset="0"/>
        <a:buNone/>
        <a:defRPr sz="3394" kern="1200">
          <a:solidFill>
            <a:schemeClr val="tx2"/>
          </a:solidFill>
          <a:latin typeface="Century Gothic" panose="020B0502020202020204" pitchFamily="34" charset="0"/>
          <a:ea typeface="+mn-ea"/>
          <a:cs typeface="+mn-cs"/>
        </a:defRPr>
      </a:lvl1pPr>
      <a:lvl2pPr marL="280930" indent="-280930" algn="l" defTabSz="1108325" rtl="0" eaLnBrk="1" latinLnBrk="0" hangingPunct="1">
        <a:lnSpc>
          <a:spcPct val="90000"/>
        </a:lnSpc>
        <a:spcBef>
          <a:spcPts val="606"/>
        </a:spcBef>
        <a:buClr>
          <a:schemeClr val="tx2"/>
        </a:buClr>
        <a:buFont typeface="Arial" panose="020B0604020202020204" pitchFamily="34" charset="0"/>
        <a:buChar char="•"/>
        <a:defRPr sz="3394" kern="1200">
          <a:solidFill>
            <a:schemeClr val="tx2"/>
          </a:solidFill>
          <a:latin typeface="+mn-lt"/>
          <a:ea typeface="+mn-ea"/>
          <a:cs typeface="+mn-cs"/>
        </a:defRPr>
      </a:lvl2pPr>
      <a:lvl3pPr marL="554162" indent="-273233" algn="l" defTabSz="1108325" rtl="0" eaLnBrk="1" latinLnBrk="0" hangingPunct="1">
        <a:lnSpc>
          <a:spcPct val="90000"/>
        </a:lnSpc>
        <a:spcBef>
          <a:spcPts val="606"/>
        </a:spcBef>
        <a:buClr>
          <a:schemeClr val="tx2"/>
        </a:buClr>
        <a:buSzPct val="100000"/>
        <a:buFont typeface="Wingdings" panose="05000000000000000000" pitchFamily="2" charset="2"/>
        <a:buChar char="§"/>
        <a:defRPr sz="2909" kern="1200">
          <a:solidFill>
            <a:schemeClr val="tx2"/>
          </a:solidFill>
          <a:latin typeface="Century Gothic" panose="020B0502020202020204" pitchFamily="34" charset="0"/>
          <a:ea typeface="+mn-ea"/>
          <a:cs typeface="+mn-cs"/>
        </a:defRPr>
      </a:lvl3pPr>
      <a:lvl4pPr marL="837017" indent="-282854" algn="l" defTabSz="1108325" rtl="0" eaLnBrk="1" latinLnBrk="0" hangingPunct="1">
        <a:lnSpc>
          <a:spcPct val="90000"/>
        </a:lnSpc>
        <a:spcBef>
          <a:spcPts val="606"/>
        </a:spcBef>
        <a:buClr>
          <a:schemeClr val="tx2"/>
        </a:buClr>
        <a:buFont typeface="Arial" panose="020B0604020202020204" pitchFamily="34" charset="0"/>
        <a:buChar char="•"/>
        <a:defRPr sz="2424" kern="1200">
          <a:solidFill>
            <a:schemeClr val="tx2"/>
          </a:solidFill>
          <a:latin typeface="Century Gothic" panose="020B0502020202020204" pitchFamily="34" charset="0"/>
          <a:ea typeface="+mn-ea"/>
          <a:cs typeface="+mn-cs"/>
        </a:defRPr>
      </a:lvl4pPr>
      <a:lvl5pPr marL="1108325" indent="-271309" algn="l" defTabSz="1108325" rtl="0" eaLnBrk="1" latinLnBrk="0" hangingPunct="1">
        <a:lnSpc>
          <a:spcPct val="90000"/>
        </a:lnSpc>
        <a:spcBef>
          <a:spcPts val="606"/>
        </a:spcBef>
        <a:buClr>
          <a:schemeClr val="tx2"/>
        </a:buClr>
        <a:buFont typeface="Wingdings" panose="05000000000000000000" pitchFamily="2" charset="2"/>
        <a:buChar char="§"/>
        <a:defRPr sz="2424" kern="1200">
          <a:solidFill>
            <a:schemeClr val="tx2"/>
          </a:solidFill>
          <a:latin typeface="Century Gothic" panose="020B0502020202020204" pitchFamily="34" charset="0"/>
          <a:ea typeface="+mn-ea"/>
          <a:cs typeface="+mn-cs"/>
        </a:defRPr>
      </a:lvl5pPr>
      <a:lvl6pPr marL="2770812" indent="0" algn="l" defTabSz="1108325" rtl="0" eaLnBrk="1" latinLnBrk="0" hangingPunct="1">
        <a:lnSpc>
          <a:spcPct val="90000"/>
        </a:lnSpc>
        <a:spcBef>
          <a:spcPts val="606"/>
        </a:spcBef>
        <a:buFont typeface="Arial" panose="020B0604020202020204" pitchFamily="34" charset="0"/>
        <a:buNone/>
        <a:defRPr sz="2182" kern="1200">
          <a:solidFill>
            <a:schemeClr val="tx1"/>
          </a:solidFill>
          <a:latin typeface="+mn-lt"/>
          <a:ea typeface="+mn-ea"/>
          <a:cs typeface="+mn-cs"/>
        </a:defRPr>
      </a:lvl6pPr>
      <a:lvl7pPr marL="3602056"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7pPr>
      <a:lvl8pPr marL="4156218"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8pPr>
      <a:lvl9pPr marL="4710381"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9pPr>
    </p:bodyStyle>
    <p:otherStyle>
      <a:defPPr>
        <a:defRPr lang="en-US"/>
      </a:defPPr>
      <a:lvl1pPr marL="0" algn="l" defTabSz="1108325" rtl="0" eaLnBrk="1" latinLnBrk="0" hangingPunct="1">
        <a:defRPr sz="2182" kern="1200">
          <a:solidFill>
            <a:schemeClr val="tx1"/>
          </a:solidFill>
          <a:latin typeface="+mn-lt"/>
          <a:ea typeface="+mn-ea"/>
          <a:cs typeface="+mn-cs"/>
        </a:defRPr>
      </a:lvl1pPr>
      <a:lvl2pPr marL="554162" algn="l" defTabSz="1108325" rtl="0" eaLnBrk="1" latinLnBrk="0" hangingPunct="1">
        <a:defRPr sz="2182" kern="1200">
          <a:solidFill>
            <a:schemeClr val="tx1"/>
          </a:solidFill>
          <a:latin typeface="+mn-lt"/>
          <a:ea typeface="+mn-ea"/>
          <a:cs typeface="+mn-cs"/>
        </a:defRPr>
      </a:lvl2pPr>
      <a:lvl3pPr marL="1108325" algn="l" defTabSz="1108325" rtl="0" eaLnBrk="1" latinLnBrk="0" hangingPunct="1">
        <a:defRPr sz="2182" kern="1200">
          <a:solidFill>
            <a:schemeClr val="tx1"/>
          </a:solidFill>
          <a:latin typeface="+mn-lt"/>
          <a:ea typeface="+mn-ea"/>
          <a:cs typeface="+mn-cs"/>
        </a:defRPr>
      </a:lvl3pPr>
      <a:lvl4pPr marL="1662487" algn="l" defTabSz="1108325" rtl="0" eaLnBrk="1" latinLnBrk="0" hangingPunct="1">
        <a:defRPr sz="2182" kern="1200">
          <a:solidFill>
            <a:schemeClr val="tx1"/>
          </a:solidFill>
          <a:latin typeface="+mn-lt"/>
          <a:ea typeface="+mn-ea"/>
          <a:cs typeface="+mn-cs"/>
        </a:defRPr>
      </a:lvl4pPr>
      <a:lvl5pPr marL="2216650" algn="l" defTabSz="1108325" rtl="0" eaLnBrk="1" latinLnBrk="0" hangingPunct="1">
        <a:defRPr sz="2182" kern="1200">
          <a:solidFill>
            <a:schemeClr val="tx1"/>
          </a:solidFill>
          <a:latin typeface="+mn-lt"/>
          <a:ea typeface="+mn-ea"/>
          <a:cs typeface="+mn-cs"/>
        </a:defRPr>
      </a:lvl5pPr>
      <a:lvl6pPr marL="2770812" algn="l" defTabSz="1108325" rtl="0" eaLnBrk="1" latinLnBrk="0" hangingPunct="1">
        <a:defRPr sz="2182" kern="1200">
          <a:solidFill>
            <a:schemeClr val="tx1"/>
          </a:solidFill>
          <a:latin typeface="+mn-lt"/>
          <a:ea typeface="+mn-ea"/>
          <a:cs typeface="+mn-cs"/>
        </a:defRPr>
      </a:lvl6pPr>
      <a:lvl7pPr marL="3324975" algn="l" defTabSz="1108325" rtl="0" eaLnBrk="1" latinLnBrk="0" hangingPunct="1">
        <a:defRPr sz="2182" kern="1200">
          <a:solidFill>
            <a:schemeClr val="tx1"/>
          </a:solidFill>
          <a:latin typeface="+mn-lt"/>
          <a:ea typeface="+mn-ea"/>
          <a:cs typeface="+mn-cs"/>
        </a:defRPr>
      </a:lvl7pPr>
      <a:lvl8pPr marL="3879137" algn="l" defTabSz="1108325" rtl="0" eaLnBrk="1" latinLnBrk="0" hangingPunct="1">
        <a:defRPr sz="2182" kern="1200">
          <a:solidFill>
            <a:schemeClr val="tx1"/>
          </a:solidFill>
          <a:latin typeface="+mn-lt"/>
          <a:ea typeface="+mn-ea"/>
          <a:cs typeface="+mn-cs"/>
        </a:defRPr>
      </a:lvl8pPr>
      <a:lvl9pPr marL="4433299" algn="l" defTabSz="1108325" rtl="0" eaLnBrk="1" latinLnBrk="0" hangingPunct="1">
        <a:defRPr sz="218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pos="407" userDrawn="1">
          <p15:clr>
            <a:srgbClr val="F26B43"/>
          </p15:clr>
        </p15:guide>
        <p15:guide id="3" pos="890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108" name="Text Placeholder 2"/>
          <p:cNvSpPr>
            <a:spLocks noGrp="1"/>
          </p:cNvSpPr>
          <p:nvPr>
            <p:ph type="body" idx="1"/>
          </p:nvPr>
        </p:nvSpPr>
        <p:spPr bwMode="gray">
          <a:xfrm>
            <a:off x="548222" y="1279554"/>
            <a:ext cx="11091333"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text styles</a:t>
            </a:r>
          </a:p>
          <a:p>
            <a:pPr lvl="1"/>
            <a:r>
              <a:rPr lang="en-US"/>
              <a:t>Second level</a:t>
            </a:r>
          </a:p>
        </p:txBody>
      </p:sp>
      <p:sp>
        <p:nvSpPr>
          <p:cNvPr id="47106" name="Rectangle 2"/>
          <p:cNvSpPr>
            <a:spLocks noChangeArrowheads="1"/>
          </p:cNvSpPr>
          <p:nvPr/>
        </p:nvSpPr>
        <p:spPr bwMode="auto">
          <a:xfrm>
            <a:off x="0" y="6537354"/>
            <a:ext cx="12192000" cy="320675"/>
          </a:xfrm>
          <a:prstGeom prst="rect">
            <a:avLst/>
          </a:prstGeom>
          <a:solidFill>
            <a:srgbClr val="071D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457192" fontAlgn="base">
              <a:lnSpc>
                <a:spcPct val="90000"/>
              </a:lnSpc>
              <a:spcBef>
                <a:spcPct val="0"/>
              </a:spcBef>
              <a:spcAft>
                <a:spcPct val="0"/>
              </a:spcAft>
            </a:pPr>
            <a:endParaRPr lang="en-US" sz="1800">
              <a:solidFill>
                <a:srgbClr val="070605"/>
              </a:solidFill>
            </a:endParaRPr>
          </a:p>
        </p:txBody>
      </p:sp>
      <p:sp>
        <p:nvSpPr>
          <p:cNvPr id="47107" name="Title Placeholder 1"/>
          <p:cNvSpPr>
            <a:spLocks noGrp="1"/>
          </p:cNvSpPr>
          <p:nvPr>
            <p:ph type="title"/>
          </p:nvPr>
        </p:nvSpPr>
        <p:spPr bwMode="gray">
          <a:xfrm>
            <a:off x="550337" y="5164138"/>
            <a:ext cx="5850467"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pic>
        <p:nvPicPr>
          <p:cNvPr id="47113" name="Picture 16" descr="AbbVieLogo_Small_White.eps"/>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61952" y="6631017"/>
            <a:ext cx="914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8"/>
          <p:cNvSpPr>
            <a:spLocks noChangeShapeType="1"/>
          </p:cNvSpPr>
          <p:nvPr/>
        </p:nvSpPr>
        <p:spPr bwMode="auto">
          <a:xfrm>
            <a:off x="550336" y="958850"/>
            <a:ext cx="11091333" cy="0"/>
          </a:xfrm>
          <a:prstGeom prst="line">
            <a:avLst/>
          </a:prstGeom>
          <a:noFill/>
          <a:ln w="9525">
            <a:solidFill>
              <a:srgbClr val="071D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457192" fontAlgn="base">
              <a:lnSpc>
                <a:spcPct val="90000"/>
              </a:lnSpc>
              <a:spcBef>
                <a:spcPct val="0"/>
              </a:spcBef>
              <a:spcAft>
                <a:spcPct val="0"/>
              </a:spcAft>
            </a:pPr>
            <a:endParaRPr lang="en-US" sz="1800">
              <a:solidFill>
                <a:srgbClr val="070605"/>
              </a:solidFill>
            </a:endParaRPr>
          </a:p>
        </p:txBody>
      </p:sp>
      <p:sp>
        <p:nvSpPr>
          <p:cNvPr id="10" name="TextBox 3"/>
          <p:cNvSpPr txBox="1"/>
          <p:nvPr/>
        </p:nvSpPr>
        <p:spPr>
          <a:xfrm>
            <a:off x="11269130" y="6589172"/>
            <a:ext cx="319318" cy="217111"/>
          </a:xfrm>
          <a:prstGeom prst="rect">
            <a:avLst/>
          </a:prstGeom>
          <a:noFill/>
        </p:spPr>
        <p:txBody>
          <a:bodyPr wrap="none" rtlCol="0">
            <a:spAutoFit/>
          </a:bodyPr>
          <a:lstStyle>
            <a:defPPr>
              <a:defRPr lang="en-US"/>
            </a:defPPr>
            <a:lvl1pPr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1pPr>
            <a:lvl2pPr marL="4572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2pPr>
            <a:lvl3pPr marL="9144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3pPr>
            <a:lvl4pPr marL="13716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4pPr>
            <a:lvl5pPr marL="1828800" algn="ctr" defTabSz="457200" rtl="0" fontAlgn="base">
              <a:lnSpc>
                <a:spcPct val="90000"/>
              </a:lnSpc>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fld id="{E4E344D9-D845-4BC0-B189-45DC380C0319}" type="slidenum">
              <a:rPr lang="en-US" sz="901" smtClean="0">
                <a:solidFill>
                  <a:srgbClr val="FFFFFF"/>
                </a:solidFill>
              </a:rPr>
              <a:pPr/>
              <a:t>‹#›</a:t>
            </a:fld>
            <a:endParaRPr lang="en-GB" sz="901">
              <a:solidFill>
                <a:srgbClr val="FFFFFF"/>
              </a:solidFill>
            </a:endParaRPr>
          </a:p>
        </p:txBody>
      </p:sp>
      <p:sp>
        <p:nvSpPr>
          <p:cNvPr id="11" name="TextBox 10"/>
          <p:cNvSpPr txBox="1"/>
          <p:nvPr userDrawn="1"/>
        </p:nvSpPr>
        <p:spPr>
          <a:xfrm>
            <a:off x="4058235" y="6536106"/>
            <a:ext cx="4075545" cy="246221"/>
          </a:xfrm>
          <a:prstGeom prst="rect">
            <a:avLst/>
          </a:prstGeom>
          <a:noFill/>
        </p:spPr>
        <p:txBody>
          <a:bodyPr wrap="square" rtlCol="0">
            <a:spAutoFit/>
          </a:bodyPr>
          <a:lstStyle/>
          <a:p>
            <a:pPr algn="ctr"/>
            <a:r>
              <a:rPr lang="en-US" sz="1000">
                <a:solidFill>
                  <a:srgbClr val="FFFFFF"/>
                </a:solidFill>
                <a:latin typeface="Century Gothic" panose="020B0502020202020204" pitchFamily="34" charset="0"/>
              </a:rPr>
              <a:t>R&amp;D | Information Research | February 2020</a:t>
            </a:r>
          </a:p>
        </p:txBody>
      </p:sp>
    </p:spTree>
    <p:extLst>
      <p:ext uri="{BB962C8B-B14F-4D97-AF65-F5344CB8AC3E}">
        <p14:creationId xmlns:p14="http://schemas.microsoft.com/office/powerpoint/2010/main" val="371783736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27" r:id="rId21"/>
  </p:sldLayoutIdLst>
  <p:txStyles>
    <p:titleStyle>
      <a:lvl1pPr algn="l" defTabSz="457192" rtl="0" eaLnBrk="1" fontAlgn="base" hangingPunct="1">
        <a:lnSpc>
          <a:spcPct val="90000"/>
        </a:lnSpc>
        <a:spcBef>
          <a:spcPct val="0"/>
        </a:spcBef>
        <a:spcAft>
          <a:spcPct val="0"/>
        </a:spcAft>
        <a:defRPr sz="1400">
          <a:solidFill>
            <a:schemeClr val="folHlink"/>
          </a:solidFill>
          <a:latin typeface="+mj-lt"/>
          <a:ea typeface="+mj-ea"/>
          <a:cs typeface="+mj-cs"/>
        </a:defRPr>
      </a:lvl1pPr>
      <a:lvl2pPr algn="l" defTabSz="457192" rtl="0" eaLnBrk="1" fontAlgn="base" hangingPunct="1">
        <a:lnSpc>
          <a:spcPct val="90000"/>
        </a:lnSpc>
        <a:spcBef>
          <a:spcPct val="0"/>
        </a:spcBef>
        <a:spcAft>
          <a:spcPct val="0"/>
        </a:spcAft>
        <a:defRPr sz="1400">
          <a:solidFill>
            <a:schemeClr val="folHlink"/>
          </a:solidFill>
          <a:latin typeface="Calibri" pitchFamily="34" charset="0"/>
          <a:cs typeface="Arial" charset="0"/>
        </a:defRPr>
      </a:lvl2pPr>
      <a:lvl3pPr algn="l" defTabSz="457192" rtl="0" eaLnBrk="1" fontAlgn="base" hangingPunct="1">
        <a:lnSpc>
          <a:spcPct val="90000"/>
        </a:lnSpc>
        <a:spcBef>
          <a:spcPct val="0"/>
        </a:spcBef>
        <a:spcAft>
          <a:spcPct val="0"/>
        </a:spcAft>
        <a:defRPr sz="1400">
          <a:solidFill>
            <a:schemeClr val="folHlink"/>
          </a:solidFill>
          <a:latin typeface="Calibri" pitchFamily="34" charset="0"/>
          <a:cs typeface="Arial" charset="0"/>
        </a:defRPr>
      </a:lvl3pPr>
      <a:lvl4pPr algn="l" defTabSz="457192" rtl="0" eaLnBrk="1" fontAlgn="base" hangingPunct="1">
        <a:lnSpc>
          <a:spcPct val="90000"/>
        </a:lnSpc>
        <a:spcBef>
          <a:spcPct val="0"/>
        </a:spcBef>
        <a:spcAft>
          <a:spcPct val="0"/>
        </a:spcAft>
        <a:defRPr sz="1400">
          <a:solidFill>
            <a:schemeClr val="folHlink"/>
          </a:solidFill>
          <a:latin typeface="Calibri" pitchFamily="34" charset="0"/>
          <a:cs typeface="Arial" charset="0"/>
        </a:defRPr>
      </a:lvl4pPr>
      <a:lvl5pPr algn="l" defTabSz="457192" rtl="0" eaLnBrk="1" fontAlgn="base" hangingPunct="1">
        <a:lnSpc>
          <a:spcPct val="90000"/>
        </a:lnSpc>
        <a:spcBef>
          <a:spcPct val="0"/>
        </a:spcBef>
        <a:spcAft>
          <a:spcPct val="0"/>
        </a:spcAft>
        <a:defRPr sz="1400">
          <a:solidFill>
            <a:schemeClr val="folHlink"/>
          </a:solidFill>
          <a:latin typeface="Calibri" pitchFamily="34" charset="0"/>
          <a:cs typeface="Arial" charset="0"/>
        </a:defRPr>
      </a:lvl5pPr>
      <a:lvl6pPr marL="457192" algn="l" defTabSz="457192" rtl="0" eaLnBrk="1" fontAlgn="base" hangingPunct="1">
        <a:lnSpc>
          <a:spcPct val="90000"/>
        </a:lnSpc>
        <a:spcBef>
          <a:spcPct val="0"/>
        </a:spcBef>
        <a:spcAft>
          <a:spcPct val="0"/>
        </a:spcAft>
        <a:defRPr sz="1400">
          <a:solidFill>
            <a:schemeClr val="folHlink"/>
          </a:solidFill>
          <a:latin typeface="Calibri" pitchFamily="34" charset="0"/>
          <a:cs typeface="Arial" charset="0"/>
        </a:defRPr>
      </a:lvl6pPr>
      <a:lvl7pPr marL="914384" algn="l" defTabSz="457192" rtl="0" eaLnBrk="1" fontAlgn="base" hangingPunct="1">
        <a:lnSpc>
          <a:spcPct val="90000"/>
        </a:lnSpc>
        <a:spcBef>
          <a:spcPct val="0"/>
        </a:spcBef>
        <a:spcAft>
          <a:spcPct val="0"/>
        </a:spcAft>
        <a:defRPr sz="1400">
          <a:solidFill>
            <a:schemeClr val="folHlink"/>
          </a:solidFill>
          <a:latin typeface="Calibri" pitchFamily="34" charset="0"/>
          <a:cs typeface="Arial" charset="0"/>
        </a:defRPr>
      </a:lvl7pPr>
      <a:lvl8pPr marL="1371576" algn="l" defTabSz="457192" rtl="0" eaLnBrk="1" fontAlgn="base" hangingPunct="1">
        <a:lnSpc>
          <a:spcPct val="90000"/>
        </a:lnSpc>
        <a:spcBef>
          <a:spcPct val="0"/>
        </a:spcBef>
        <a:spcAft>
          <a:spcPct val="0"/>
        </a:spcAft>
        <a:defRPr sz="1400">
          <a:solidFill>
            <a:schemeClr val="folHlink"/>
          </a:solidFill>
          <a:latin typeface="Calibri" pitchFamily="34" charset="0"/>
          <a:cs typeface="Arial" charset="0"/>
        </a:defRPr>
      </a:lvl8pPr>
      <a:lvl9pPr marL="1828768" algn="l" defTabSz="457192" rtl="0" eaLnBrk="1" fontAlgn="base" hangingPunct="1">
        <a:lnSpc>
          <a:spcPct val="90000"/>
        </a:lnSpc>
        <a:spcBef>
          <a:spcPct val="0"/>
        </a:spcBef>
        <a:spcAft>
          <a:spcPct val="0"/>
        </a:spcAft>
        <a:defRPr sz="1400">
          <a:solidFill>
            <a:schemeClr val="folHlink"/>
          </a:solidFill>
          <a:latin typeface="Calibri" pitchFamily="34" charset="0"/>
          <a:cs typeface="Arial" charset="0"/>
        </a:defRPr>
      </a:lvl9pPr>
    </p:titleStyle>
    <p:bodyStyle>
      <a:lvl1pPr algn="l" defTabSz="457192" rtl="0" eaLnBrk="1" fontAlgn="base" hangingPunct="1">
        <a:lnSpc>
          <a:spcPct val="75000"/>
        </a:lnSpc>
        <a:spcBef>
          <a:spcPct val="80000"/>
        </a:spcBef>
        <a:spcAft>
          <a:spcPct val="0"/>
        </a:spcAft>
        <a:buFont typeface="Arial" charset="0"/>
        <a:defRPr sz="4000">
          <a:solidFill>
            <a:srgbClr val="071D49"/>
          </a:solidFill>
          <a:latin typeface="+mn-lt"/>
          <a:ea typeface="+mn-ea"/>
          <a:cs typeface="+mn-cs"/>
        </a:defRPr>
      </a:lvl1pPr>
      <a:lvl2pPr marL="114299" algn="l" defTabSz="457192" rtl="0" eaLnBrk="1" fontAlgn="base" hangingPunct="1">
        <a:lnSpc>
          <a:spcPct val="75000"/>
        </a:lnSpc>
        <a:spcBef>
          <a:spcPct val="40000"/>
        </a:spcBef>
        <a:spcAft>
          <a:spcPct val="0"/>
        </a:spcAft>
        <a:defRPr sz="2000">
          <a:solidFill>
            <a:srgbClr val="071D49"/>
          </a:solidFill>
          <a:latin typeface="+mn-lt"/>
          <a:cs typeface="+mn-cs"/>
        </a:defRPr>
      </a:lvl2pPr>
      <a:lvl3pPr marL="749287" indent="-228596" algn="l" defTabSz="457192" rtl="0" eaLnBrk="1" fontAlgn="base" hangingPunct="1">
        <a:spcBef>
          <a:spcPct val="20000"/>
        </a:spcBef>
        <a:spcAft>
          <a:spcPct val="0"/>
        </a:spcAft>
        <a:buFont typeface="Arial" charset="0"/>
        <a:buChar char="–"/>
        <a:defRPr sz="2101">
          <a:solidFill>
            <a:schemeClr val="tx1"/>
          </a:solidFill>
          <a:latin typeface="+mn-lt"/>
          <a:cs typeface="+mn-cs"/>
        </a:defRPr>
      </a:lvl3pPr>
      <a:lvl4pPr marL="1142980" indent="-228596" algn="l" defTabSz="457192" rtl="0" eaLnBrk="1" fontAlgn="base" hangingPunct="1">
        <a:spcBef>
          <a:spcPct val="10000"/>
        </a:spcBef>
        <a:spcAft>
          <a:spcPct val="0"/>
        </a:spcAft>
        <a:buFont typeface="Arial" charset="0"/>
        <a:buChar char="–"/>
        <a:defRPr sz="2000">
          <a:solidFill>
            <a:schemeClr val="tx1"/>
          </a:solidFill>
          <a:latin typeface="+mn-lt"/>
          <a:cs typeface="+mn-cs"/>
        </a:defRPr>
      </a:lvl4pPr>
      <a:lvl5pPr marL="1485875" indent="-228596" algn="l" defTabSz="457192" rtl="0" eaLnBrk="1" fontAlgn="base" hangingPunct="1">
        <a:spcBef>
          <a:spcPct val="10000"/>
        </a:spcBef>
        <a:spcAft>
          <a:spcPct val="0"/>
        </a:spcAft>
        <a:buFont typeface="Arial" charset="0"/>
        <a:buChar char="–"/>
        <a:defRPr>
          <a:solidFill>
            <a:schemeClr val="tx1"/>
          </a:solidFill>
          <a:latin typeface="+mn-lt"/>
          <a:cs typeface="+mn-cs"/>
        </a:defRPr>
      </a:lvl5pPr>
      <a:lvl6pPr marL="1943067" indent="-228596" algn="l" defTabSz="457192" rtl="0" eaLnBrk="1" fontAlgn="base" hangingPunct="1">
        <a:spcBef>
          <a:spcPct val="10000"/>
        </a:spcBef>
        <a:spcAft>
          <a:spcPct val="0"/>
        </a:spcAft>
        <a:buFont typeface="Arial" charset="0"/>
        <a:buChar char="–"/>
        <a:defRPr>
          <a:solidFill>
            <a:schemeClr val="tx1"/>
          </a:solidFill>
          <a:latin typeface="+mn-lt"/>
          <a:cs typeface="+mn-cs"/>
        </a:defRPr>
      </a:lvl6pPr>
      <a:lvl7pPr marL="2400259" indent="-228596" algn="l" defTabSz="457192" rtl="0" eaLnBrk="1" fontAlgn="base" hangingPunct="1">
        <a:spcBef>
          <a:spcPct val="10000"/>
        </a:spcBef>
        <a:spcAft>
          <a:spcPct val="0"/>
        </a:spcAft>
        <a:buFont typeface="Arial" charset="0"/>
        <a:buChar char="–"/>
        <a:defRPr>
          <a:solidFill>
            <a:schemeClr val="tx1"/>
          </a:solidFill>
          <a:latin typeface="+mn-lt"/>
          <a:cs typeface="+mn-cs"/>
        </a:defRPr>
      </a:lvl7pPr>
      <a:lvl8pPr marL="2857451" indent="-228596" algn="l" defTabSz="457192" rtl="0" eaLnBrk="1" fontAlgn="base" hangingPunct="1">
        <a:spcBef>
          <a:spcPct val="10000"/>
        </a:spcBef>
        <a:spcAft>
          <a:spcPct val="0"/>
        </a:spcAft>
        <a:buFont typeface="Arial" charset="0"/>
        <a:buChar char="–"/>
        <a:defRPr>
          <a:solidFill>
            <a:schemeClr val="tx1"/>
          </a:solidFill>
          <a:latin typeface="+mn-lt"/>
          <a:cs typeface="+mn-cs"/>
        </a:defRPr>
      </a:lvl8pPr>
      <a:lvl9pPr marL="3314643" indent="-228596" algn="l" defTabSz="457192" rtl="0" eaLnBrk="1" fontAlgn="base" hangingPunct="1">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384" rtl="0" eaLnBrk="1" latinLnBrk="0" hangingPunct="1">
        <a:defRPr sz="1800" kern="1200">
          <a:solidFill>
            <a:schemeClr val="tx1"/>
          </a:solidFill>
          <a:latin typeface="+mn-lt"/>
          <a:ea typeface="+mn-ea"/>
          <a:cs typeface="+mn-cs"/>
        </a:defRPr>
      </a:lvl1pPr>
      <a:lvl2pPr marL="457192" algn="l" defTabSz="914384" rtl="0" eaLnBrk="1" latinLnBrk="0" hangingPunct="1">
        <a:defRPr sz="1800" kern="1200">
          <a:solidFill>
            <a:schemeClr val="tx1"/>
          </a:solidFill>
          <a:latin typeface="+mn-lt"/>
          <a:ea typeface="+mn-ea"/>
          <a:cs typeface="+mn-cs"/>
        </a:defRPr>
      </a:lvl2pPr>
      <a:lvl3pPr marL="914384" algn="l" defTabSz="914384" rtl="0" eaLnBrk="1" latinLnBrk="0" hangingPunct="1">
        <a:defRPr sz="1800" kern="1200">
          <a:solidFill>
            <a:schemeClr val="tx1"/>
          </a:solidFill>
          <a:latin typeface="+mn-lt"/>
          <a:ea typeface="+mn-ea"/>
          <a:cs typeface="+mn-cs"/>
        </a:defRPr>
      </a:lvl3pPr>
      <a:lvl4pPr marL="1371576" algn="l" defTabSz="914384" rtl="0" eaLnBrk="1" latinLnBrk="0" hangingPunct="1">
        <a:defRPr sz="1800" kern="1200">
          <a:solidFill>
            <a:schemeClr val="tx1"/>
          </a:solidFill>
          <a:latin typeface="+mn-lt"/>
          <a:ea typeface="+mn-ea"/>
          <a:cs typeface="+mn-cs"/>
        </a:defRPr>
      </a:lvl4pPr>
      <a:lvl5pPr marL="1828768" algn="l" defTabSz="914384" rtl="0" eaLnBrk="1" latinLnBrk="0" hangingPunct="1">
        <a:defRPr sz="1800" kern="1200">
          <a:solidFill>
            <a:schemeClr val="tx1"/>
          </a:solidFill>
          <a:latin typeface="+mn-lt"/>
          <a:ea typeface="+mn-ea"/>
          <a:cs typeface="+mn-cs"/>
        </a:defRPr>
      </a:lvl5pPr>
      <a:lvl6pPr marL="2285960" algn="l" defTabSz="914384" rtl="0" eaLnBrk="1" latinLnBrk="0" hangingPunct="1">
        <a:defRPr sz="1800" kern="1200">
          <a:solidFill>
            <a:schemeClr val="tx1"/>
          </a:solidFill>
          <a:latin typeface="+mn-lt"/>
          <a:ea typeface="+mn-ea"/>
          <a:cs typeface="+mn-cs"/>
        </a:defRPr>
      </a:lvl6pPr>
      <a:lvl7pPr marL="2743152" algn="l" defTabSz="914384" rtl="0" eaLnBrk="1" latinLnBrk="0" hangingPunct="1">
        <a:defRPr sz="1800" kern="1200">
          <a:solidFill>
            <a:schemeClr val="tx1"/>
          </a:solidFill>
          <a:latin typeface="+mn-lt"/>
          <a:ea typeface="+mn-ea"/>
          <a:cs typeface="+mn-cs"/>
        </a:defRPr>
      </a:lvl7pPr>
      <a:lvl8pPr marL="3200344" algn="l" defTabSz="914384" rtl="0" eaLnBrk="1" latinLnBrk="0" hangingPunct="1">
        <a:defRPr sz="1800" kern="1200">
          <a:solidFill>
            <a:schemeClr val="tx1"/>
          </a:solidFill>
          <a:latin typeface="+mn-lt"/>
          <a:ea typeface="+mn-ea"/>
          <a:cs typeface="+mn-cs"/>
        </a:defRPr>
      </a:lvl8pPr>
      <a:lvl9pPr marL="3657536" algn="l" defTabSz="91438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6439118"/>
            <a:ext cx="12192000" cy="418882"/>
          </a:xfrm>
          <a:prstGeom prst="rect">
            <a:avLst/>
          </a:prstGeom>
        </p:spPr>
      </p:pic>
      <p:sp>
        <p:nvSpPr>
          <p:cNvPr id="2" name="Title Placeholder 1"/>
          <p:cNvSpPr>
            <a:spLocks noGrp="1"/>
          </p:cNvSpPr>
          <p:nvPr>
            <p:ph type="title"/>
          </p:nvPr>
        </p:nvSpPr>
        <p:spPr>
          <a:xfrm>
            <a:off x="533400" y="302504"/>
            <a:ext cx="11125200" cy="779463"/>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533400" y="1540701"/>
            <a:ext cx="11125200" cy="463626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reeform 5"/>
          <p:cNvSpPr>
            <a:spLocks noEditPoints="1"/>
          </p:cNvSpPr>
          <p:nvPr/>
        </p:nvSpPr>
        <p:spPr bwMode="auto">
          <a:xfrm>
            <a:off x="493822" y="6593514"/>
            <a:ext cx="748617" cy="133935"/>
          </a:xfrm>
          <a:custGeom>
            <a:avLst/>
            <a:gdLst>
              <a:gd name="T0" fmla="*/ 425 w 433"/>
              <a:gd name="T1" fmla="*/ 66 h 75"/>
              <a:gd name="T2" fmla="*/ 370 w 433"/>
              <a:gd name="T3" fmla="*/ 50 h 75"/>
              <a:gd name="T4" fmla="*/ 433 w 433"/>
              <a:gd name="T5" fmla="*/ 34 h 75"/>
              <a:gd name="T6" fmla="*/ 391 w 433"/>
              <a:gd name="T7" fmla="*/ 18 h 75"/>
              <a:gd name="T8" fmla="*/ 391 w 433"/>
              <a:gd name="T9" fmla="*/ 74 h 75"/>
              <a:gd name="T10" fmla="*/ 432 w 433"/>
              <a:gd name="T11" fmla="*/ 73 h 75"/>
              <a:gd name="T12" fmla="*/ 415 w 433"/>
              <a:gd name="T13" fmla="*/ 26 h 75"/>
              <a:gd name="T14" fmla="*/ 415 w 433"/>
              <a:gd name="T15" fmla="*/ 42 h 75"/>
              <a:gd name="T16" fmla="*/ 392 w 433"/>
              <a:gd name="T17" fmla="*/ 26 h 75"/>
              <a:gd name="T18" fmla="*/ 292 w 433"/>
              <a:gd name="T19" fmla="*/ 75 h 75"/>
              <a:gd name="T20" fmla="*/ 247 w 433"/>
              <a:gd name="T21" fmla="*/ 18 h 75"/>
              <a:gd name="T22" fmla="*/ 262 w 433"/>
              <a:gd name="T23" fmla="*/ 23 h 75"/>
              <a:gd name="T24" fmla="*/ 322 w 433"/>
              <a:gd name="T25" fmla="*/ 23 h 75"/>
              <a:gd name="T26" fmla="*/ 336 w 433"/>
              <a:gd name="T27" fmla="*/ 18 h 75"/>
              <a:gd name="T28" fmla="*/ 79 w 433"/>
              <a:gd name="T29" fmla="*/ 74 h 75"/>
              <a:gd name="T30" fmla="*/ 72 w 433"/>
              <a:gd name="T31" fmla="*/ 63 h 75"/>
              <a:gd name="T32" fmla="*/ 30 w 433"/>
              <a:gd name="T33" fmla="*/ 74 h 75"/>
              <a:gd name="T34" fmla="*/ 30 w 433"/>
              <a:gd name="T35" fmla="*/ 18 h 75"/>
              <a:gd name="T36" fmla="*/ 76 w 433"/>
              <a:gd name="T37" fmla="*/ 40 h 75"/>
              <a:gd name="T38" fmla="*/ 79 w 433"/>
              <a:gd name="T39" fmla="*/ 74 h 75"/>
              <a:gd name="T40" fmla="*/ 31 w 433"/>
              <a:gd name="T41" fmla="*/ 26 h 75"/>
              <a:gd name="T42" fmla="*/ 31 w 433"/>
              <a:gd name="T43" fmla="*/ 66 h 75"/>
              <a:gd name="T44" fmla="*/ 68 w 433"/>
              <a:gd name="T45" fmla="*/ 46 h 75"/>
              <a:gd name="T46" fmla="*/ 347 w 433"/>
              <a:gd name="T47" fmla="*/ 12 h 75"/>
              <a:gd name="T48" fmla="*/ 352 w 433"/>
              <a:gd name="T49" fmla="*/ 6 h 75"/>
              <a:gd name="T50" fmla="*/ 343 w 433"/>
              <a:gd name="T51" fmla="*/ 6 h 75"/>
              <a:gd name="T52" fmla="*/ 347 w 433"/>
              <a:gd name="T53" fmla="*/ 12 h 75"/>
              <a:gd name="T54" fmla="*/ 345 w 433"/>
              <a:gd name="T55" fmla="*/ 18 h 75"/>
              <a:gd name="T56" fmla="*/ 351 w 433"/>
              <a:gd name="T57" fmla="*/ 74 h 75"/>
              <a:gd name="T58" fmla="*/ 343 w 433"/>
              <a:gd name="T59" fmla="*/ 67 h 75"/>
              <a:gd name="T60" fmla="*/ 96 w 433"/>
              <a:gd name="T61" fmla="*/ 26 h 75"/>
              <a:gd name="T62" fmla="*/ 134 w 433"/>
              <a:gd name="T63" fmla="*/ 18 h 75"/>
              <a:gd name="T64" fmla="*/ 134 w 433"/>
              <a:gd name="T65" fmla="*/ 74 h 75"/>
              <a:gd name="T66" fmla="*/ 87 w 433"/>
              <a:gd name="T67" fmla="*/ 46 h 75"/>
              <a:gd name="T68" fmla="*/ 90 w 433"/>
              <a:gd name="T69" fmla="*/ 0 h 75"/>
              <a:gd name="T70" fmla="*/ 96 w 433"/>
              <a:gd name="T71" fmla="*/ 26 h 75"/>
              <a:gd name="T72" fmla="*/ 133 w 433"/>
              <a:gd name="T73" fmla="*/ 66 h 75"/>
              <a:gd name="T74" fmla="*/ 133 w 433"/>
              <a:gd name="T75" fmla="*/ 26 h 75"/>
              <a:gd name="T76" fmla="*/ 96 w 433"/>
              <a:gd name="T77" fmla="*/ 46 h 75"/>
              <a:gd name="T78" fmla="*/ 182 w 433"/>
              <a:gd name="T79" fmla="*/ 26 h 75"/>
              <a:gd name="T80" fmla="*/ 220 w 433"/>
              <a:gd name="T81" fmla="*/ 18 h 75"/>
              <a:gd name="T82" fmla="*/ 220 w 433"/>
              <a:gd name="T83" fmla="*/ 74 h 75"/>
              <a:gd name="T84" fmla="*/ 173 w 433"/>
              <a:gd name="T85" fmla="*/ 46 h 75"/>
              <a:gd name="T86" fmla="*/ 176 w 433"/>
              <a:gd name="T87" fmla="*/ 0 h 75"/>
              <a:gd name="T88" fmla="*/ 182 w 433"/>
              <a:gd name="T89" fmla="*/ 26 h 75"/>
              <a:gd name="T90" fmla="*/ 219 w 433"/>
              <a:gd name="T91" fmla="*/ 66 h 75"/>
              <a:gd name="T92" fmla="*/ 219 w 433"/>
              <a:gd name="T93" fmla="*/ 26 h 75"/>
              <a:gd name="T94" fmla="*/ 182 w 433"/>
              <a:gd name="T9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75">
                <a:moveTo>
                  <a:pt x="432" y="73"/>
                </a:moveTo>
                <a:cubicBezTo>
                  <a:pt x="432" y="68"/>
                  <a:pt x="429" y="66"/>
                  <a:pt x="425" y="66"/>
                </a:cubicBezTo>
                <a:cubicBezTo>
                  <a:pt x="392" y="66"/>
                  <a:pt x="392" y="66"/>
                  <a:pt x="392" y="66"/>
                </a:cubicBezTo>
                <a:cubicBezTo>
                  <a:pt x="376" y="66"/>
                  <a:pt x="371" y="57"/>
                  <a:pt x="370" y="50"/>
                </a:cubicBezTo>
                <a:cubicBezTo>
                  <a:pt x="416" y="50"/>
                  <a:pt x="416" y="50"/>
                  <a:pt x="416" y="50"/>
                </a:cubicBezTo>
                <a:cubicBezTo>
                  <a:pt x="429" y="50"/>
                  <a:pt x="433" y="40"/>
                  <a:pt x="433" y="34"/>
                </a:cubicBezTo>
                <a:cubicBezTo>
                  <a:pt x="433" y="28"/>
                  <a:pt x="429" y="18"/>
                  <a:pt x="416" y="18"/>
                </a:cubicBezTo>
                <a:cubicBezTo>
                  <a:pt x="391" y="18"/>
                  <a:pt x="391" y="18"/>
                  <a:pt x="391" y="18"/>
                </a:cubicBezTo>
                <a:cubicBezTo>
                  <a:pt x="368" y="18"/>
                  <a:pt x="361" y="34"/>
                  <a:pt x="361" y="46"/>
                </a:cubicBezTo>
                <a:cubicBezTo>
                  <a:pt x="361" y="60"/>
                  <a:pt x="370" y="74"/>
                  <a:pt x="391" y="74"/>
                </a:cubicBezTo>
                <a:cubicBezTo>
                  <a:pt x="432" y="74"/>
                  <a:pt x="432" y="74"/>
                  <a:pt x="432" y="74"/>
                </a:cubicBezTo>
                <a:lnTo>
                  <a:pt x="432" y="73"/>
                </a:lnTo>
                <a:close/>
                <a:moveTo>
                  <a:pt x="392" y="26"/>
                </a:moveTo>
                <a:cubicBezTo>
                  <a:pt x="415" y="26"/>
                  <a:pt x="415" y="26"/>
                  <a:pt x="415" y="26"/>
                </a:cubicBezTo>
                <a:cubicBezTo>
                  <a:pt x="423" y="26"/>
                  <a:pt x="425" y="31"/>
                  <a:pt x="425" y="34"/>
                </a:cubicBezTo>
                <a:cubicBezTo>
                  <a:pt x="425" y="37"/>
                  <a:pt x="423" y="42"/>
                  <a:pt x="415" y="42"/>
                </a:cubicBezTo>
                <a:cubicBezTo>
                  <a:pt x="370" y="42"/>
                  <a:pt x="370" y="42"/>
                  <a:pt x="370" y="42"/>
                </a:cubicBezTo>
                <a:cubicBezTo>
                  <a:pt x="370" y="37"/>
                  <a:pt x="375" y="26"/>
                  <a:pt x="392" y="26"/>
                </a:cubicBezTo>
                <a:moveTo>
                  <a:pt x="298" y="71"/>
                </a:moveTo>
                <a:cubicBezTo>
                  <a:pt x="295" y="74"/>
                  <a:pt x="294" y="75"/>
                  <a:pt x="292" y="75"/>
                </a:cubicBezTo>
                <a:cubicBezTo>
                  <a:pt x="289" y="75"/>
                  <a:pt x="288" y="73"/>
                  <a:pt x="286" y="71"/>
                </a:cubicBezTo>
                <a:cubicBezTo>
                  <a:pt x="281" y="64"/>
                  <a:pt x="247" y="18"/>
                  <a:pt x="247" y="18"/>
                </a:cubicBezTo>
                <a:cubicBezTo>
                  <a:pt x="253" y="18"/>
                  <a:pt x="253" y="18"/>
                  <a:pt x="253" y="18"/>
                </a:cubicBezTo>
                <a:cubicBezTo>
                  <a:pt x="258" y="18"/>
                  <a:pt x="260" y="20"/>
                  <a:pt x="262" y="23"/>
                </a:cubicBezTo>
                <a:cubicBezTo>
                  <a:pt x="263" y="25"/>
                  <a:pt x="292" y="66"/>
                  <a:pt x="292" y="66"/>
                </a:cubicBezTo>
                <a:cubicBezTo>
                  <a:pt x="292" y="66"/>
                  <a:pt x="321" y="25"/>
                  <a:pt x="322" y="23"/>
                </a:cubicBezTo>
                <a:cubicBezTo>
                  <a:pt x="324" y="20"/>
                  <a:pt x="326" y="18"/>
                  <a:pt x="331" y="18"/>
                </a:cubicBezTo>
                <a:cubicBezTo>
                  <a:pt x="336" y="18"/>
                  <a:pt x="336" y="18"/>
                  <a:pt x="336" y="18"/>
                </a:cubicBezTo>
                <a:cubicBezTo>
                  <a:pt x="336" y="18"/>
                  <a:pt x="302" y="65"/>
                  <a:pt x="298" y="71"/>
                </a:cubicBezTo>
                <a:moveTo>
                  <a:pt x="79" y="74"/>
                </a:moveTo>
                <a:cubicBezTo>
                  <a:pt x="76" y="74"/>
                  <a:pt x="74" y="72"/>
                  <a:pt x="73" y="69"/>
                </a:cubicBezTo>
                <a:cubicBezTo>
                  <a:pt x="72" y="63"/>
                  <a:pt x="72" y="63"/>
                  <a:pt x="72" y="63"/>
                </a:cubicBezTo>
                <a:cubicBezTo>
                  <a:pt x="70" y="66"/>
                  <a:pt x="63" y="74"/>
                  <a:pt x="48" y="74"/>
                </a:cubicBezTo>
                <a:cubicBezTo>
                  <a:pt x="30" y="74"/>
                  <a:pt x="30" y="74"/>
                  <a:pt x="30" y="74"/>
                </a:cubicBezTo>
                <a:cubicBezTo>
                  <a:pt x="7" y="74"/>
                  <a:pt x="0" y="58"/>
                  <a:pt x="0" y="46"/>
                </a:cubicBezTo>
                <a:cubicBezTo>
                  <a:pt x="0" y="33"/>
                  <a:pt x="8" y="18"/>
                  <a:pt x="30" y="18"/>
                </a:cubicBezTo>
                <a:cubicBezTo>
                  <a:pt x="48" y="18"/>
                  <a:pt x="48" y="18"/>
                  <a:pt x="48" y="18"/>
                </a:cubicBezTo>
                <a:cubicBezTo>
                  <a:pt x="65" y="18"/>
                  <a:pt x="74" y="28"/>
                  <a:pt x="76" y="40"/>
                </a:cubicBezTo>
                <a:cubicBezTo>
                  <a:pt x="78" y="50"/>
                  <a:pt x="83" y="74"/>
                  <a:pt x="83" y="74"/>
                </a:cubicBezTo>
                <a:lnTo>
                  <a:pt x="79" y="74"/>
                </a:lnTo>
                <a:close/>
                <a:moveTo>
                  <a:pt x="46" y="26"/>
                </a:moveTo>
                <a:cubicBezTo>
                  <a:pt x="31" y="26"/>
                  <a:pt x="31" y="26"/>
                  <a:pt x="31" y="26"/>
                </a:cubicBezTo>
                <a:cubicBezTo>
                  <a:pt x="14" y="26"/>
                  <a:pt x="9" y="37"/>
                  <a:pt x="9" y="46"/>
                </a:cubicBezTo>
                <a:cubicBezTo>
                  <a:pt x="9" y="56"/>
                  <a:pt x="14" y="66"/>
                  <a:pt x="31" y="66"/>
                </a:cubicBezTo>
                <a:cubicBezTo>
                  <a:pt x="46" y="66"/>
                  <a:pt x="46" y="66"/>
                  <a:pt x="46" y="66"/>
                </a:cubicBezTo>
                <a:cubicBezTo>
                  <a:pt x="63" y="66"/>
                  <a:pt x="68" y="55"/>
                  <a:pt x="68" y="46"/>
                </a:cubicBezTo>
                <a:cubicBezTo>
                  <a:pt x="68" y="38"/>
                  <a:pt x="64" y="26"/>
                  <a:pt x="46" y="26"/>
                </a:cubicBezTo>
                <a:moveTo>
                  <a:pt x="347" y="12"/>
                </a:moveTo>
                <a:cubicBezTo>
                  <a:pt x="350" y="12"/>
                  <a:pt x="352" y="10"/>
                  <a:pt x="352" y="7"/>
                </a:cubicBezTo>
                <a:cubicBezTo>
                  <a:pt x="352" y="6"/>
                  <a:pt x="352" y="6"/>
                  <a:pt x="352" y="6"/>
                </a:cubicBezTo>
                <a:cubicBezTo>
                  <a:pt x="352" y="3"/>
                  <a:pt x="350" y="1"/>
                  <a:pt x="347" y="1"/>
                </a:cubicBezTo>
                <a:cubicBezTo>
                  <a:pt x="345" y="1"/>
                  <a:pt x="343" y="3"/>
                  <a:pt x="343" y="6"/>
                </a:cubicBezTo>
                <a:cubicBezTo>
                  <a:pt x="343" y="7"/>
                  <a:pt x="343" y="7"/>
                  <a:pt x="343" y="7"/>
                </a:cubicBezTo>
                <a:cubicBezTo>
                  <a:pt x="343" y="10"/>
                  <a:pt x="345" y="12"/>
                  <a:pt x="347" y="12"/>
                </a:cubicBezTo>
                <a:moveTo>
                  <a:pt x="343" y="18"/>
                </a:moveTo>
                <a:cubicBezTo>
                  <a:pt x="345" y="18"/>
                  <a:pt x="345" y="18"/>
                  <a:pt x="345" y="18"/>
                </a:cubicBezTo>
                <a:cubicBezTo>
                  <a:pt x="349" y="18"/>
                  <a:pt x="351" y="20"/>
                  <a:pt x="351" y="25"/>
                </a:cubicBezTo>
                <a:cubicBezTo>
                  <a:pt x="351" y="74"/>
                  <a:pt x="351" y="74"/>
                  <a:pt x="351" y="74"/>
                </a:cubicBezTo>
                <a:cubicBezTo>
                  <a:pt x="349" y="74"/>
                  <a:pt x="349" y="74"/>
                  <a:pt x="349" y="74"/>
                </a:cubicBezTo>
                <a:cubicBezTo>
                  <a:pt x="345" y="74"/>
                  <a:pt x="343" y="72"/>
                  <a:pt x="343" y="67"/>
                </a:cubicBezTo>
                <a:lnTo>
                  <a:pt x="343" y="18"/>
                </a:lnTo>
                <a:close/>
                <a:moveTo>
                  <a:pt x="96" y="26"/>
                </a:moveTo>
                <a:cubicBezTo>
                  <a:pt x="100" y="22"/>
                  <a:pt x="106" y="18"/>
                  <a:pt x="117" y="18"/>
                </a:cubicBezTo>
                <a:cubicBezTo>
                  <a:pt x="134" y="18"/>
                  <a:pt x="134" y="18"/>
                  <a:pt x="134" y="18"/>
                </a:cubicBezTo>
                <a:cubicBezTo>
                  <a:pt x="158" y="18"/>
                  <a:pt x="164" y="34"/>
                  <a:pt x="164" y="46"/>
                </a:cubicBezTo>
                <a:cubicBezTo>
                  <a:pt x="164" y="60"/>
                  <a:pt x="156" y="74"/>
                  <a:pt x="134" y="74"/>
                </a:cubicBezTo>
                <a:cubicBezTo>
                  <a:pt x="117" y="74"/>
                  <a:pt x="117" y="74"/>
                  <a:pt x="117" y="74"/>
                </a:cubicBezTo>
                <a:cubicBezTo>
                  <a:pt x="100" y="74"/>
                  <a:pt x="87" y="63"/>
                  <a:pt x="87" y="46"/>
                </a:cubicBezTo>
                <a:cubicBezTo>
                  <a:pt x="87" y="0"/>
                  <a:pt x="87" y="0"/>
                  <a:pt x="87" y="0"/>
                </a:cubicBezTo>
                <a:cubicBezTo>
                  <a:pt x="90" y="0"/>
                  <a:pt x="90" y="0"/>
                  <a:pt x="90" y="0"/>
                </a:cubicBezTo>
                <a:cubicBezTo>
                  <a:pt x="94" y="0"/>
                  <a:pt x="96" y="1"/>
                  <a:pt x="96" y="5"/>
                </a:cubicBezTo>
                <a:lnTo>
                  <a:pt x="96" y="26"/>
                </a:lnTo>
                <a:close/>
                <a:moveTo>
                  <a:pt x="118" y="66"/>
                </a:moveTo>
                <a:cubicBezTo>
                  <a:pt x="133" y="66"/>
                  <a:pt x="133" y="66"/>
                  <a:pt x="133" y="66"/>
                </a:cubicBezTo>
                <a:cubicBezTo>
                  <a:pt x="150" y="66"/>
                  <a:pt x="156" y="56"/>
                  <a:pt x="156" y="46"/>
                </a:cubicBezTo>
                <a:cubicBezTo>
                  <a:pt x="156" y="37"/>
                  <a:pt x="150" y="26"/>
                  <a:pt x="133" y="26"/>
                </a:cubicBezTo>
                <a:cubicBezTo>
                  <a:pt x="118" y="26"/>
                  <a:pt x="118" y="26"/>
                  <a:pt x="118" y="26"/>
                </a:cubicBezTo>
                <a:cubicBezTo>
                  <a:pt x="101" y="26"/>
                  <a:pt x="96" y="37"/>
                  <a:pt x="96" y="46"/>
                </a:cubicBezTo>
                <a:cubicBezTo>
                  <a:pt x="96" y="54"/>
                  <a:pt x="100" y="66"/>
                  <a:pt x="118" y="66"/>
                </a:cubicBezTo>
                <a:moveTo>
                  <a:pt x="182" y="26"/>
                </a:moveTo>
                <a:cubicBezTo>
                  <a:pt x="185" y="22"/>
                  <a:pt x="192" y="18"/>
                  <a:pt x="202" y="18"/>
                </a:cubicBezTo>
                <a:cubicBezTo>
                  <a:pt x="220" y="18"/>
                  <a:pt x="220" y="18"/>
                  <a:pt x="220" y="18"/>
                </a:cubicBezTo>
                <a:cubicBezTo>
                  <a:pt x="243" y="18"/>
                  <a:pt x="250" y="34"/>
                  <a:pt x="250" y="46"/>
                </a:cubicBezTo>
                <a:cubicBezTo>
                  <a:pt x="250" y="60"/>
                  <a:pt x="242" y="74"/>
                  <a:pt x="220" y="74"/>
                </a:cubicBezTo>
                <a:cubicBezTo>
                  <a:pt x="202" y="74"/>
                  <a:pt x="202" y="74"/>
                  <a:pt x="202" y="74"/>
                </a:cubicBezTo>
                <a:cubicBezTo>
                  <a:pt x="185" y="74"/>
                  <a:pt x="173" y="63"/>
                  <a:pt x="173" y="46"/>
                </a:cubicBezTo>
                <a:cubicBezTo>
                  <a:pt x="173" y="0"/>
                  <a:pt x="173" y="0"/>
                  <a:pt x="173" y="0"/>
                </a:cubicBezTo>
                <a:cubicBezTo>
                  <a:pt x="176" y="0"/>
                  <a:pt x="176" y="0"/>
                  <a:pt x="176" y="0"/>
                </a:cubicBezTo>
                <a:cubicBezTo>
                  <a:pt x="179" y="0"/>
                  <a:pt x="182" y="1"/>
                  <a:pt x="182" y="5"/>
                </a:cubicBezTo>
                <a:lnTo>
                  <a:pt x="182" y="26"/>
                </a:lnTo>
                <a:close/>
                <a:moveTo>
                  <a:pt x="204" y="66"/>
                </a:moveTo>
                <a:cubicBezTo>
                  <a:pt x="219" y="66"/>
                  <a:pt x="219" y="66"/>
                  <a:pt x="219" y="66"/>
                </a:cubicBezTo>
                <a:cubicBezTo>
                  <a:pt x="236" y="66"/>
                  <a:pt x="241" y="56"/>
                  <a:pt x="241" y="46"/>
                </a:cubicBezTo>
                <a:cubicBezTo>
                  <a:pt x="241" y="37"/>
                  <a:pt x="236" y="26"/>
                  <a:pt x="219" y="26"/>
                </a:cubicBezTo>
                <a:cubicBezTo>
                  <a:pt x="204" y="26"/>
                  <a:pt x="204" y="26"/>
                  <a:pt x="204" y="26"/>
                </a:cubicBezTo>
                <a:cubicBezTo>
                  <a:pt x="187" y="26"/>
                  <a:pt x="182" y="37"/>
                  <a:pt x="182" y="46"/>
                </a:cubicBezTo>
                <a:cubicBezTo>
                  <a:pt x="182" y="54"/>
                  <a:pt x="186" y="66"/>
                  <a:pt x="204" y="66"/>
                </a:cubicBezTo>
              </a:path>
            </a:pathLst>
          </a:custGeom>
          <a:solidFill>
            <a:srgbClr val="FFFFFF"/>
          </a:solidFill>
          <a:ln>
            <a:noFill/>
          </a:ln>
        </p:spPr>
        <p:txBody>
          <a:bodyPr vert="horz" wrap="square" lIns="110836" tIns="55418" rIns="110836" bIns="55418" numCol="1" anchor="t" anchorCtr="0" compatLnSpc="1">
            <a:prstTxWarp prst="textNoShape">
              <a:avLst/>
            </a:prstTxWarp>
          </a:bodyPr>
          <a:lstStyle/>
          <a:p>
            <a:endParaRPr lang="en-US" sz="2182"/>
          </a:p>
        </p:txBody>
      </p:sp>
      <p:sp>
        <p:nvSpPr>
          <p:cNvPr id="18" name="TextBox 17"/>
          <p:cNvSpPr txBox="1"/>
          <p:nvPr userDrawn="1"/>
        </p:nvSpPr>
        <p:spPr>
          <a:xfrm>
            <a:off x="11433418" y="6556229"/>
            <a:ext cx="310659" cy="167866"/>
          </a:xfrm>
          <a:prstGeom prst="rect">
            <a:avLst/>
          </a:prstGeom>
          <a:noFill/>
        </p:spPr>
        <p:txBody>
          <a:bodyPr wrap="square" lIns="0" tIns="0" rIns="0" bIns="0" rtlCol="0" anchor="ctr" anchorCtr="0">
            <a:spAutoFit/>
          </a:bodyPr>
          <a:lstStyle/>
          <a:p>
            <a:pPr algn="r"/>
            <a:fld id="{786B8192-8AB9-41CE-A4E0-E55D530C6B11}" type="slidenum">
              <a:rPr lang="en-US" sz="1091" smtClean="0">
                <a:solidFill>
                  <a:srgbClr val="FFFFFF"/>
                </a:solidFill>
                <a:latin typeface="Century Gothic" panose="020B0502020202020204" pitchFamily="34" charset="0"/>
              </a:rPr>
              <a:t>‹#›</a:t>
            </a:fld>
            <a:endParaRPr lang="en-US" sz="1091">
              <a:solidFill>
                <a:srgbClr val="FFFFFF"/>
              </a:solidFill>
              <a:latin typeface="Century Gothic" panose="020B0502020202020204" pitchFamily="34" charset="0"/>
            </a:endParaRPr>
          </a:p>
        </p:txBody>
      </p:sp>
      <p:sp>
        <p:nvSpPr>
          <p:cNvPr id="19" name="TextBox 18"/>
          <p:cNvSpPr txBox="1"/>
          <p:nvPr userDrawn="1"/>
        </p:nvSpPr>
        <p:spPr>
          <a:xfrm>
            <a:off x="4058232" y="6536102"/>
            <a:ext cx="4075545" cy="278859"/>
          </a:xfrm>
          <a:prstGeom prst="rect">
            <a:avLst/>
          </a:prstGeom>
          <a:noFill/>
        </p:spPr>
        <p:txBody>
          <a:bodyPr wrap="square" rtlCol="0">
            <a:spAutoFit/>
          </a:bodyPr>
          <a:lstStyle/>
          <a:p>
            <a:pPr algn="ctr"/>
            <a:r>
              <a:rPr lang="en-US" sz="1212">
                <a:solidFill>
                  <a:srgbClr val="FFFFFF"/>
                </a:solidFill>
                <a:latin typeface="Century Gothic" panose="020B0502020202020204" pitchFamily="34" charset="0"/>
              </a:rPr>
              <a:t>R&amp;D - INFORMATION RESEARCH</a:t>
            </a:r>
          </a:p>
        </p:txBody>
      </p:sp>
    </p:spTree>
    <p:extLst>
      <p:ext uri="{BB962C8B-B14F-4D97-AF65-F5344CB8AC3E}">
        <p14:creationId xmlns:p14="http://schemas.microsoft.com/office/powerpoint/2010/main" val="3247238706"/>
      </p:ext>
    </p:extLst>
  </p:cSld>
  <p:clrMap bg1="lt1" tx1="dk1" bg2="lt2" tx2="dk2" accent1="accent1" accent2="accent2" accent3="accent3" accent4="accent4" accent5="accent5" accent6="accent6" hlink="hlink" folHlink="folHlink"/>
  <p:sldLayoutIdLst>
    <p:sldLayoutId id="2147483728" r:id="rId1"/>
    <p:sldLayoutId id="2147483685" r:id="rId2"/>
    <p:sldLayoutId id="2147483677" r:id="rId3"/>
    <p:sldLayoutId id="2147483686" r:id="rId4"/>
    <p:sldLayoutId id="2147483678" r:id="rId5"/>
    <p:sldLayoutId id="2147483679" r:id="rId6"/>
    <p:sldLayoutId id="2147483680" r:id="rId7"/>
    <p:sldLayoutId id="2147483681" r:id="rId8"/>
    <p:sldLayoutId id="2147483682" r:id="rId9"/>
    <p:sldLayoutId id="2147483683" r:id="rId10"/>
    <p:sldLayoutId id="2147483684" r:id="rId11"/>
    <p:sldLayoutId id="2147483832" r:id="rId12"/>
    <p:sldLayoutId id="2147483833" r:id="rId13"/>
  </p:sldLayoutIdLst>
  <p:txStyles>
    <p:titleStyle>
      <a:lvl1pPr algn="l" defTabSz="1108325" rtl="0" eaLnBrk="1" latinLnBrk="0" hangingPunct="1">
        <a:lnSpc>
          <a:spcPct val="90000"/>
        </a:lnSpc>
        <a:spcBef>
          <a:spcPct val="0"/>
        </a:spcBef>
        <a:buNone/>
        <a:defRPr sz="3879" kern="1200" baseline="0">
          <a:solidFill>
            <a:schemeClr val="tx2"/>
          </a:solidFill>
          <a:latin typeface="Century Gothic" panose="020B0502020202020204" pitchFamily="34" charset="0"/>
          <a:ea typeface="+mj-ea"/>
          <a:cs typeface="+mj-cs"/>
        </a:defRPr>
      </a:lvl1pPr>
    </p:titleStyle>
    <p:bodyStyle>
      <a:lvl1pPr marL="0" indent="0" algn="l" defTabSz="1108325" rtl="0" eaLnBrk="1" latinLnBrk="0" hangingPunct="1">
        <a:lnSpc>
          <a:spcPct val="90000"/>
        </a:lnSpc>
        <a:spcBef>
          <a:spcPts val="1212"/>
        </a:spcBef>
        <a:buClr>
          <a:schemeClr val="accent5"/>
        </a:buClr>
        <a:buFont typeface="Arial" panose="020B0604020202020204" pitchFamily="34" charset="0"/>
        <a:buNone/>
        <a:defRPr sz="3394" kern="1200">
          <a:solidFill>
            <a:schemeClr val="tx2"/>
          </a:solidFill>
          <a:latin typeface="Century Gothic" panose="020B0502020202020204" pitchFamily="34" charset="0"/>
          <a:ea typeface="+mn-ea"/>
          <a:cs typeface="+mn-cs"/>
        </a:defRPr>
      </a:lvl1pPr>
      <a:lvl2pPr marL="280930" indent="-280930" algn="l" defTabSz="1108325" rtl="0" eaLnBrk="1" latinLnBrk="0" hangingPunct="1">
        <a:lnSpc>
          <a:spcPct val="90000"/>
        </a:lnSpc>
        <a:spcBef>
          <a:spcPts val="606"/>
        </a:spcBef>
        <a:buClr>
          <a:schemeClr val="accent5"/>
        </a:buClr>
        <a:buFont typeface="Arial" panose="020B0604020202020204" pitchFamily="34" charset="0"/>
        <a:buChar char="•"/>
        <a:defRPr sz="3394" kern="1200">
          <a:solidFill>
            <a:schemeClr val="tx2"/>
          </a:solidFill>
          <a:latin typeface="Century Gothic" panose="020B0502020202020204" pitchFamily="34" charset="0"/>
          <a:ea typeface="+mn-ea"/>
          <a:cs typeface="+mn-cs"/>
        </a:defRPr>
      </a:lvl2pPr>
      <a:lvl3pPr marL="554162" indent="-273233" algn="l" defTabSz="1108325" rtl="0" eaLnBrk="1" latinLnBrk="0" hangingPunct="1">
        <a:lnSpc>
          <a:spcPct val="90000"/>
        </a:lnSpc>
        <a:spcBef>
          <a:spcPts val="606"/>
        </a:spcBef>
        <a:buClr>
          <a:schemeClr val="accent5"/>
        </a:buClr>
        <a:buFont typeface="Wingdings" panose="05000000000000000000" pitchFamily="2" charset="2"/>
        <a:buChar char="§"/>
        <a:defRPr sz="2909" kern="1200">
          <a:solidFill>
            <a:schemeClr val="tx2"/>
          </a:solidFill>
          <a:latin typeface="Century Gothic" panose="020B0502020202020204" pitchFamily="34" charset="0"/>
          <a:ea typeface="+mn-ea"/>
          <a:cs typeface="+mn-cs"/>
        </a:defRPr>
      </a:lvl3pPr>
      <a:lvl4pPr marL="837017" indent="-273233" algn="l" defTabSz="1108325" rtl="0" eaLnBrk="1" latinLnBrk="0" hangingPunct="1">
        <a:lnSpc>
          <a:spcPct val="90000"/>
        </a:lnSpc>
        <a:spcBef>
          <a:spcPts val="606"/>
        </a:spcBef>
        <a:buClr>
          <a:schemeClr val="accent5"/>
        </a:buClr>
        <a:buFont typeface="Arial" panose="020B0604020202020204" pitchFamily="34" charset="0"/>
        <a:buChar char="•"/>
        <a:defRPr sz="2424" kern="1200">
          <a:solidFill>
            <a:schemeClr val="tx2"/>
          </a:solidFill>
          <a:latin typeface="Century Gothic" panose="020B0502020202020204" pitchFamily="34" charset="0"/>
          <a:ea typeface="+mn-ea"/>
          <a:cs typeface="+mn-cs"/>
        </a:defRPr>
      </a:lvl4pPr>
      <a:lvl5pPr marL="1108325" indent="-271309" algn="l" defTabSz="1108325" rtl="0" eaLnBrk="1" latinLnBrk="0" hangingPunct="1">
        <a:lnSpc>
          <a:spcPct val="90000"/>
        </a:lnSpc>
        <a:spcBef>
          <a:spcPts val="606"/>
        </a:spcBef>
        <a:buClr>
          <a:schemeClr val="accent5"/>
        </a:buClr>
        <a:buFont typeface="Wingdings" panose="05000000000000000000" pitchFamily="2" charset="2"/>
        <a:buChar char="§"/>
        <a:defRPr sz="2424" kern="1200">
          <a:solidFill>
            <a:schemeClr val="tx2"/>
          </a:solidFill>
          <a:latin typeface="Century Gothic" panose="020B0502020202020204" pitchFamily="34" charset="0"/>
          <a:ea typeface="+mn-ea"/>
          <a:cs typeface="+mn-cs"/>
        </a:defRPr>
      </a:lvl5pPr>
      <a:lvl6pPr marL="3047893"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6pPr>
      <a:lvl7pPr marL="3602056"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7pPr>
      <a:lvl8pPr marL="4156218"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8pPr>
      <a:lvl9pPr marL="4710381"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9pPr>
    </p:bodyStyle>
    <p:otherStyle>
      <a:defPPr>
        <a:defRPr lang="en-US"/>
      </a:defPPr>
      <a:lvl1pPr marL="0" algn="l" defTabSz="1108325" rtl="0" eaLnBrk="1" latinLnBrk="0" hangingPunct="1">
        <a:defRPr sz="2182" kern="1200">
          <a:solidFill>
            <a:schemeClr val="tx1"/>
          </a:solidFill>
          <a:latin typeface="+mn-lt"/>
          <a:ea typeface="+mn-ea"/>
          <a:cs typeface="+mn-cs"/>
        </a:defRPr>
      </a:lvl1pPr>
      <a:lvl2pPr marL="554162" algn="l" defTabSz="1108325" rtl="0" eaLnBrk="1" latinLnBrk="0" hangingPunct="1">
        <a:defRPr sz="2182" kern="1200">
          <a:solidFill>
            <a:schemeClr val="tx1"/>
          </a:solidFill>
          <a:latin typeface="+mn-lt"/>
          <a:ea typeface="+mn-ea"/>
          <a:cs typeface="+mn-cs"/>
        </a:defRPr>
      </a:lvl2pPr>
      <a:lvl3pPr marL="1108325" algn="l" defTabSz="1108325" rtl="0" eaLnBrk="1" latinLnBrk="0" hangingPunct="1">
        <a:defRPr sz="2182" kern="1200">
          <a:solidFill>
            <a:schemeClr val="tx1"/>
          </a:solidFill>
          <a:latin typeface="+mn-lt"/>
          <a:ea typeface="+mn-ea"/>
          <a:cs typeface="+mn-cs"/>
        </a:defRPr>
      </a:lvl3pPr>
      <a:lvl4pPr marL="1662487" algn="l" defTabSz="1108325" rtl="0" eaLnBrk="1" latinLnBrk="0" hangingPunct="1">
        <a:defRPr sz="2182" kern="1200">
          <a:solidFill>
            <a:schemeClr val="tx1"/>
          </a:solidFill>
          <a:latin typeface="+mn-lt"/>
          <a:ea typeface="+mn-ea"/>
          <a:cs typeface="+mn-cs"/>
        </a:defRPr>
      </a:lvl4pPr>
      <a:lvl5pPr marL="2216650" algn="l" defTabSz="1108325" rtl="0" eaLnBrk="1" latinLnBrk="0" hangingPunct="1">
        <a:defRPr sz="2182" kern="1200">
          <a:solidFill>
            <a:schemeClr val="tx1"/>
          </a:solidFill>
          <a:latin typeface="+mn-lt"/>
          <a:ea typeface="+mn-ea"/>
          <a:cs typeface="+mn-cs"/>
        </a:defRPr>
      </a:lvl5pPr>
      <a:lvl6pPr marL="2770812" algn="l" defTabSz="1108325" rtl="0" eaLnBrk="1" latinLnBrk="0" hangingPunct="1">
        <a:defRPr sz="2182" kern="1200">
          <a:solidFill>
            <a:schemeClr val="tx1"/>
          </a:solidFill>
          <a:latin typeface="+mn-lt"/>
          <a:ea typeface="+mn-ea"/>
          <a:cs typeface="+mn-cs"/>
        </a:defRPr>
      </a:lvl6pPr>
      <a:lvl7pPr marL="3324975" algn="l" defTabSz="1108325" rtl="0" eaLnBrk="1" latinLnBrk="0" hangingPunct="1">
        <a:defRPr sz="2182" kern="1200">
          <a:solidFill>
            <a:schemeClr val="tx1"/>
          </a:solidFill>
          <a:latin typeface="+mn-lt"/>
          <a:ea typeface="+mn-ea"/>
          <a:cs typeface="+mn-cs"/>
        </a:defRPr>
      </a:lvl7pPr>
      <a:lvl8pPr marL="3879137" algn="l" defTabSz="1108325" rtl="0" eaLnBrk="1" latinLnBrk="0" hangingPunct="1">
        <a:defRPr sz="2182" kern="1200">
          <a:solidFill>
            <a:schemeClr val="tx1"/>
          </a:solidFill>
          <a:latin typeface="+mn-lt"/>
          <a:ea typeface="+mn-ea"/>
          <a:cs typeface="+mn-cs"/>
        </a:defRPr>
      </a:lvl8pPr>
      <a:lvl9pPr marL="4433299" algn="l" defTabSz="1108325" rtl="0" eaLnBrk="1" latinLnBrk="0" hangingPunct="1">
        <a:defRPr sz="218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pos="407" userDrawn="1">
          <p15:clr>
            <a:srgbClr val="F26B43"/>
          </p15:clr>
        </p15:guide>
        <p15:guide id="3" pos="890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6439128"/>
            <a:ext cx="12192000" cy="418881"/>
          </a:xfrm>
          <a:prstGeom prst="rect">
            <a:avLst/>
          </a:prstGeom>
        </p:spPr>
      </p:pic>
      <p:sp>
        <p:nvSpPr>
          <p:cNvPr id="2" name="Title Placeholder 1"/>
          <p:cNvSpPr>
            <a:spLocks noGrp="1"/>
          </p:cNvSpPr>
          <p:nvPr>
            <p:ph type="title"/>
          </p:nvPr>
        </p:nvSpPr>
        <p:spPr>
          <a:xfrm>
            <a:off x="533400" y="302504"/>
            <a:ext cx="11125200" cy="779463"/>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533400" y="1540701"/>
            <a:ext cx="11125200" cy="463626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5"/>
          <p:cNvSpPr>
            <a:spLocks noEditPoints="1"/>
          </p:cNvSpPr>
          <p:nvPr/>
        </p:nvSpPr>
        <p:spPr bwMode="auto">
          <a:xfrm>
            <a:off x="493822" y="6593514"/>
            <a:ext cx="748617" cy="133935"/>
          </a:xfrm>
          <a:custGeom>
            <a:avLst/>
            <a:gdLst>
              <a:gd name="T0" fmla="*/ 425 w 433"/>
              <a:gd name="T1" fmla="*/ 66 h 75"/>
              <a:gd name="T2" fmla="*/ 370 w 433"/>
              <a:gd name="T3" fmla="*/ 50 h 75"/>
              <a:gd name="T4" fmla="*/ 433 w 433"/>
              <a:gd name="T5" fmla="*/ 34 h 75"/>
              <a:gd name="T6" fmla="*/ 391 w 433"/>
              <a:gd name="T7" fmla="*/ 18 h 75"/>
              <a:gd name="T8" fmla="*/ 391 w 433"/>
              <a:gd name="T9" fmla="*/ 74 h 75"/>
              <a:gd name="T10" fmla="*/ 432 w 433"/>
              <a:gd name="T11" fmla="*/ 73 h 75"/>
              <a:gd name="T12" fmla="*/ 415 w 433"/>
              <a:gd name="T13" fmla="*/ 26 h 75"/>
              <a:gd name="T14" fmla="*/ 415 w 433"/>
              <a:gd name="T15" fmla="*/ 42 h 75"/>
              <a:gd name="T16" fmla="*/ 392 w 433"/>
              <a:gd name="T17" fmla="*/ 26 h 75"/>
              <a:gd name="T18" fmla="*/ 292 w 433"/>
              <a:gd name="T19" fmla="*/ 75 h 75"/>
              <a:gd name="T20" fmla="*/ 247 w 433"/>
              <a:gd name="T21" fmla="*/ 18 h 75"/>
              <a:gd name="T22" fmla="*/ 262 w 433"/>
              <a:gd name="T23" fmla="*/ 23 h 75"/>
              <a:gd name="T24" fmla="*/ 322 w 433"/>
              <a:gd name="T25" fmla="*/ 23 h 75"/>
              <a:gd name="T26" fmla="*/ 336 w 433"/>
              <a:gd name="T27" fmla="*/ 18 h 75"/>
              <a:gd name="T28" fmla="*/ 79 w 433"/>
              <a:gd name="T29" fmla="*/ 74 h 75"/>
              <a:gd name="T30" fmla="*/ 72 w 433"/>
              <a:gd name="T31" fmla="*/ 63 h 75"/>
              <a:gd name="T32" fmla="*/ 30 w 433"/>
              <a:gd name="T33" fmla="*/ 74 h 75"/>
              <a:gd name="T34" fmla="*/ 30 w 433"/>
              <a:gd name="T35" fmla="*/ 18 h 75"/>
              <a:gd name="T36" fmla="*/ 76 w 433"/>
              <a:gd name="T37" fmla="*/ 40 h 75"/>
              <a:gd name="T38" fmla="*/ 79 w 433"/>
              <a:gd name="T39" fmla="*/ 74 h 75"/>
              <a:gd name="T40" fmla="*/ 31 w 433"/>
              <a:gd name="T41" fmla="*/ 26 h 75"/>
              <a:gd name="T42" fmla="*/ 31 w 433"/>
              <a:gd name="T43" fmla="*/ 66 h 75"/>
              <a:gd name="T44" fmla="*/ 68 w 433"/>
              <a:gd name="T45" fmla="*/ 46 h 75"/>
              <a:gd name="T46" fmla="*/ 347 w 433"/>
              <a:gd name="T47" fmla="*/ 12 h 75"/>
              <a:gd name="T48" fmla="*/ 352 w 433"/>
              <a:gd name="T49" fmla="*/ 6 h 75"/>
              <a:gd name="T50" fmla="*/ 343 w 433"/>
              <a:gd name="T51" fmla="*/ 6 h 75"/>
              <a:gd name="T52" fmla="*/ 347 w 433"/>
              <a:gd name="T53" fmla="*/ 12 h 75"/>
              <a:gd name="T54" fmla="*/ 345 w 433"/>
              <a:gd name="T55" fmla="*/ 18 h 75"/>
              <a:gd name="T56" fmla="*/ 351 w 433"/>
              <a:gd name="T57" fmla="*/ 74 h 75"/>
              <a:gd name="T58" fmla="*/ 343 w 433"/>
              <a:gd name="T59" fmla="*/ 67 h 75"/>
              <a:gd name="T60" fmla="*/ 96 w 433"/>
              <a:gd name="T61" fmla="*/ 26 h 75"/>
              <a:gd name="T62" fmla="*/ 134 w 433"/>
              <a:gd name="T63" fmla="*/ 18 h 75"/>
              <a:gd name="T64" fmla="*/ 134 w 433"/>
              <a:gd name="T65" fmla="*/ 74 h 75"/>
              <a:gd name="T66" fmla="*/ 87 w 433"/>
              <a:gd name="T67" fmla="*/ 46 h 75"/>
              <a:gd name="T68" fmla="*/ 90 w 433"/>
              <a:gd name="T69" fmla="*/ 0 h 75"/>
              <a:gd name="T70" fmla="*/ 96 w 433"/>
              <a:gd name="T71" fmla="*/ 26 h 75"/>
              <a:gd name="T72" fmla="*/ 133 w 433"/>
              <a:gd name="T73" fmla="*/ 66 h 75"/>
              <a:gd name="T74" fmla="*/ 133 w 433"/>
              <a:gd name="T75" fmla="*/ 26 h 75"/>
              <a:gd name="T76" fmla="*/ 96 w 433"/>
              <a:gd name="T77" fmla="*/ 46 h 75"/>
              <a:gd name="T78" fmla="*/ 182 w 433"/>
              <a:gd name="T79" fmla="*/ 26 h 75"/>
              <a:gd name="T80" fmla="*/ 220 w 433"/>
              <a:gd name="T81" fmla="*/ 18 h 75"/>
              <a:gd name="T82" fmla="*/ 220 w 433"/>
              <a:gd name="T83" fmla="*/ 74 h 75"/>
              <a:gd name="T84" fmla="*/ 173 w 433"/>
              <a:gd name="T85" fmla="*/ 46 h 75"/>
              <a:gd name="T86" fmla="*/ 176 w 433"/>
              <a:gd name="T87" fmla="*/ 0 h 75"/>
              <a:gd name="T88" fmla="*/ 182 w 433"/>
              <a:gd name="T89" fmla="*/ 26 h 75"/>
              <a:gd name="T90" fmla="*/ 219 w 433"/>
              <a:gd name="T91" fmla="*/ 66 h 75"/>
              <a:gd name="T92" fmla="*/ 219 w 433"/>
              <a:gd name="T93" fmla="*/ 26 h 75"/>
              <a:gd name="T94" fmla="*/ 182 w 433"/>
              <a:gd name="T9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75">
                <a:moveTo>
                  <a:pt x="432" y="73"/>
                </a:moveTo>
                <a:cubicBezTo>
                  <a:pt x="432" y="68"/>
                  <a:pt x="429" y="66"/>
                  <a:pt x="425" y="66"/>
                </a:cubicBezTo>
                <a:cubicBezTo>
                  <a:pt x="392" y="66"/>
                  <a:pt x="392" y="66"/>
                  <a:pt x="392" y="66"/>
                </a:cubicBezTo>
                <a:cubicBezTo>
                  <a:pt x="376" y="66"/>
                  <a:pt x="371" y="57"/>
                  <a:pt x="370" y="50"/>
                </a:cubicBezTo>
                <a:cubicBezTo>
                  <a:pt x="416" y="50"/>
                  <a:pt x="416" y="50"/>
                  <a:pt x="416" y="50"/>
                </a:cubicBezTo>
                <a:cubicBezTo>
                  <a:pt x="429" y="50"/>
                  <a:pt x="433" y="40"/>
                  <a:pt x="433" y="34"/>
                </a:cubicBezTo>
                <a:cubicBezTo>
                  <a:pt x="433" y="28"/>
                  <a:pt x="429" y="18"/>
                  <a:pt x="416" y="18"/>
                </a:cubicBezTo>
                <a:cubicBezTo>
                  <a:pt x="391" y="18"/>
                  <a:pt x="391" y="18"/>
                  <a:pt x="391" y="18"/>
                </a:cubicBezTo>
                <a:cubicBezTo>
                  <a:pt x="368" y="18"/>
                  <a:pt x="361" y="34"/>
                  <a:pt x="361" y="46"/>
                </a:cubicBezTo>
                <a:cubicBezTo>
                  <a:pt x="361" y="60"/>
                  <a:pt x="370" y="74"/>
                  <a:pt x="391" y="74"/>
                </a:cubicBezTo>
                <a:cubicBezTo>
                  <a:pt x="432" y="74"/>
                  <a:pt x="432" y="74"/>
                  <a:pt x="432" y="74"/>
                </a:cubicBezTo>
                <a:lnTo>
                  <a:pt x="432" y="73"/>
                </a:lnTo>
                <a:close/>
                <a:moveTo>
                  <a:pt x="392" y="26"/>
                </a:moveTo>
                <a:cubicBezTo>
                  <a:pt x="415" y="26"/>
                  <a:pt x="415" y="26"/>
                  <a:pt x="415" y="26"/>
                </a:cubicBezTo>
                <a:cubicBezTo>
                  <a:pt x="423" y="26"/>
                  <a:pt x="425" y="31"/>
                  <a:pt x="425" y="34"/>
                </a:cubicBezTo>
                <a:cubicBezTo>
                  <a:pt x="425" y="37"/>
                  <a:pt x="423" y="42"/>
                  <a:pt x="415" y="42"/>
                </a:cubicBezTo>
                <a:cubicBezTo>
                  <a:pt x="370" y="42"/>
                  <a:pt x="370" y="42"/>
                  <a:pt x="370" y="42"/>
                </a:cubicBezTo>
                <a:cubicBezTo>
                  <a:pt x="370" y="37"/>
                  <a:pt x="375" y="26"/>
                  <a:pt x="392" y="26"/>
                </a:cubicBezTo>
                <a:moveTo>
                  <a:pt x="298" y="71"/>
                </a:moveTo>
                <a:cubicBezTo>
                  <a:pt x="295" y="74"/>
                  <a:pt x="294" y="75"/>
                  <a:pt x="292" y="75"/>
                </a:cubicBezTo>
                <a:cubicBezTo>
                  <a:pt x="289" y="75"/>
                  <a:pt x="288" y="73"/>
                  <a:pt x="286" y="71"/>
                </a:cubicBezTo>
                <a:cubicBezTo>
                  <a:pt x="281" y="64"/>
                  <a:pt x="247" y="18"/>
                  <a:pt x="247" y="18"/>
                </a:cubicBezTo>
                <a:cubicBezTo>
                  <a:pt x="253" y="18"/>
                  <a:pt x="253" y="18"/>
                  <a:pt x="253" y="18"/>
                </a:cubicBezTo>
                <a:cubicBezTo>
                  <a:pt x="258" y="18"/>
                  <a:pt x="260" y="20"/>
                  <a:pt x="262" y="23"/>
                </a:cubicBezTo>
                <a:cubicBezTo>
                  <a:pt x="263" y="25"/>
                  <a:pt x="292" y="66"/>
                  <a:pt x="292" y="66"/>
                </a:cubicBezTo>
                <a:cubicBezTo>
                  <a:pt x="292" y="66"/>
                  <a:pt x="321" y="25"/>
                  <a:pt x="322" y="23"/>
                </a:cubicBezTo>
                <a:cubicBezTo>
                  <a:pt x="324" y="20"/>
                  <a:pt x="326" y="18"/>
                  <a:pt x="331" y="18"/>
                </a:cubicBezTo>
                <a:cubicBezTo>
                  <a:pt x="336" y="18"/>
                  <a:pt x="336" y="18"/>
                  <a:pt x="336" y="18"/>
                </a:cubicBezTo>
                <a:cubicBezTo>
                  <a:pt x="336" y="18"/>
                  <a:pt x="302" y="65"/>
                  <a:pt x="298" y="71"/>
                </a:cubicBezTo>
                <a:moveTo>
                  <a:pt x="79" y="74"/>
                </a:moveTo>
                <a:cubicBezTo>
                  <a:pt x="76" y="74"/>
                  <a:pt x="74" y="72"/>
                  <a:pt x="73" y="69"/>
                </a:cubicBezTo>
                <a:cubicBezTo>
                  <a:pt x="72" y="63"/>
                  <a:pt x="72" y="63"/>
                  <a:pt x="72" y="63"/>
                </a:cubicBezTo>
                <a:cubicBezTo>
                  <a:pt x="70" y="66"/>
                  <a:pt x="63" y="74"/>
                  <a:pt x="48" y="74"/>
                </a:cubicBezTo>
                <a:cubicBezTo>
                  <a:pt x="30" y="74"/>
                  <a:pt x="30" y="74"/>
                  <a:pt x="30" y="74"/>
                </a:cubicBezTo>
                <a:cubicBezTo>
                  <a:pt x="7" y="74"/>
                  <a:pt x="0" y="58"/>
                  <a:pt x="0" y="46"/>
                </a:cubicBezTo>
                <a:cubicBezTo>
                  <a:pt x="0" y="33"/>
                  <a:pt x="8" y="18"/>
                  <a:pt x="30" y="18"/>
                </a:cubicBezTo>
                <a:cubicBezTo>
                  <a:pt x="48" y="18"/>
                  <a:pt x="48" y="18"/>
                  <a:pt x="48" y="18"/>
                </a:cubicBezTo>
                <a:cubicBezTo>
                  <a:pt x="65" y="18"/>
                  <a:pt x="74" y="28"/>
                  <a:pt x="76" y="40"/>
                </a:cubicBezTo>
                <a:cubicBezTo>
                  <a:pt x="78" y="50"/>
                  <a:pt x="83" y="74"/>
                  <a:pt x="83" y="74"/>
                </a:cubicBezTo>
                <a:lnTo>
                  <a:pt x="79" y="74"/>
                </a:lnTo>
                <a:close/>
                <a:moveTo>
                  <a:pt x="46" y="26"/>
                </a:moveTo>
                <a:cubicBezTo>
                  <a:pt x="31" y="26"/>
                  <a:pt x="31" y="26"/>
                  <a:pt x="31" y="26"/>
                </a:cubicBezTo>
                <a:cubicBezTo>
                  <a:pt x="14" y="26"/>
                  <a:pt x="9" y="37"/>
                  <a:pt x="9" y="46"/>
                </a:cubicBezTo>
                <a:cubicBezTo>
                  <a:pt x="9" y="56"/>
                  <a:pt x="14" y="66"/>
                  <a:pt x="31" y="66"/>
                </a:cubicBezTo>
                <a:cubicBezTo>
                  <a:pt x="46" y="66"/>
                  <a:pt x="46" y="66"/>
                  <a:pt x="46" y="66"/>
                </a:cubicBezTo>
                <a:cubicBezTo>
                  <a:pt x="63" y="66"/>
                  <a:pt x="68" y="55"/>
                  <a:pt x="68" y="46"/>
                </a:cubicBezTo>
                <a:cubicBezTo>
                  <a:pt x="68" y="38"/>
                  <a:pt x="64" y="26"/>
                  <a:pt x="46" y="26"/>
                </a:cubicBezTo>
                <a:moveTo>
                  <a:pt x="347" y="12"/>
                </a:moveTo>
                <a:cubicBezTo>
                  <a:pt x="350" y="12"/>
                  <a:pt x="352" y="10"/>
                  <a:pt x="352" y="7"/>
                </a:cubicBezTo>
                <a:cubicBezTo>
                  <a:pt x="352" y="6"/>
                  <a:pt x="352" y="6"/>
                  <a:pt x="352" y="6"/>
                </a:cubicBezTo>
                <a:cubicBezTo>
                  <a:pt x="352" y="3"/>
                  <a:pt x="350" y="1"/>
                  <a:pt x="347" y="1"/>
                </a:cubicBezTo>
                <a:cubicBezTo>
                  <a:pt x="345" y="1"/>
                  <a:pt x="343" y="3"/>
                  <a:pt x="343" y="6"/>
                </a:cubicBezTo>
                <a:cubicBezTo>
                  <a:pt x="343" y="7"/>
                  <a:pt x="343" y="7"/>
                  <a:pt x="343" y="7"/>
                </a:cubicBezTo>
                <a:cubicBezTo>
                  <a:pt x="343" y="10"/>
                  <a:pt x="345" y="12"/>
                  <a:pt x="347" y="12"/>
                </a:cubicBezTo>
                <a:moveTo>
                  <a:pt x="343" y="18"/>
                </a:moveTo>
                <a:cubicBezTo>
                  <a:pt x="345" y="18"/>
                  <a:pt x="345" y="18"/>
                  <a:pt x="345" y="18"/>
                </a:cubicBezTo>
                <a:cubicBezTo>
                  <a:pt x="349" y="18"/>
                  <a:pt x="351" y="20"/>
                  <a:pt x="351" y="25"/>
                </a:cubicBezTo>
                <a:cubicBezTo>
                  <a:pt x="351" y="74"/>
                  <a:pt x="351" y="74"/>
                  <a:pt x="351" y="74"/>
                </a:cubicBezTo>
                <a:cubicBezTo>
                  <a:pt x="349" y="74"/>
                  <a:pt x="349" y="74"/>
                  <a:pt x="349" y="74"/>
                </a:cubicBezTo>
                <a:cubicBezTo>
                  <a:pt x="345" y="74"/>
                  <a:pt x="343" y="72"/>
                  <a:pt x="343" y="67"/>
                </a:cubicBezTo>
                <a:lnTo>
                  <a:pt x="343" y="18"/>
                </a:lnTo>
                <a:close/>
                <a:moveTo>
                  <a:pt x="96" y="26"/>
                </a:moveTo>
                <a:cubicBezTo>
                  <a:pt x="100" y="22"/>
                  <a:pt x="106" y="18"/>
                  <a:pt x="117" y="18"/>
                </a:cubicBezTo>
                <a:cubicBezTo>
                  <a:pt x="134" y="18"/>
                  <a:pt x="134" y="18"/>
                  <a:pt x="134" y="18"/>
                </a:cubicBezTo>
                <a:cubicBezTo>
                  <a:pt x="158" y="18"/>
                  <a:pt x="164" y="34"/>
                  <a:pt x="164" y="46"/>
                </a:cubicBezTo>
                <a:cubicBezTo>
                  <a:pt x="164" y="60"/>
                  <a:pt x="156" y="74"/>
                  <a:pt x="134" y="74"/>
                </a:cubicBezTo>
                <a:cubicBezTo>
                  <a:pt x="117" y="74"/>
                  <a:pt x="117" y="74"/>
                  <a:pt x="117" y="74"/>
                </a:cubicBezTo>
                <a:cubicBezTo>
                  <a:pt x="100" y="74"/>
                  <a:pt x="87" y="63"/>
                  <a:pt x="87" y="46"/>
                </a:cubicBezTo>
                <a:cubicBezTo>
                  <a:pt x="87" y="0"/>
                  <a:pt x="87" y="0"/>
                  <a:pt x="87" y="0"/>
                </a:cubicBezTo>
                <a:cubicBezTo>
                  <a:pt x="90" y="0"/>
                  <a:pt x="90" y="0"/>
                  <a:pt x="90" y="0"/>
                </a:cubicBezTo>
                <a:cubicBezTo>
                  <a:pt x="94" y="0"/>
                  <a:pt x="96" y="1"/>
                  <a:pt x="96" y="5"/>
                </a:cubicBezTo>
                <a:lnTo>
                  <a:pt x="96" y="26"/>
                </a:lnTo>
                <a:close/>
                <a:moveTo>
                  <a:pt x="118" y="66"/>
                </a:moveTo>
                <a:cubicBezTo>
                  <a:pt x="133" y="66"/>
                  <a:pt x="133" y="66"/>
                  <a:pt x="133" y="66"/>
                </a:cubicBezTo>
                <a:cubicBezTo>
                  <a:pt x="150" y="66"/>
                  <a:pt x="156" y="56"/>
                  <a:pt x="156" y="46"/>
                </a:cubicBezTo>
                <a:cubicBezTo>
                  <a:pt x="156" y="37"/>
                  <a:pt x="150" y="26"/>
                  <a:pt x="133" y="26"/>
                </a:cubicBezTo>
                <a:cubicBezTo>
                  <a:pt x="118" y="26"/>
                  <a:pt x="118" y="26"/>
                  <a:pt x="118" y="26"/>
                </a:cubicBezTo>
                <a:cubicBezTo>
                  <a:pt x="101" y="26"/>
                  <a:pt x="96" y="37"/>
                  <a:pt x="96" y="46"/>
                </a:cubicBezTo>
                <a:cubicBezTo>
                  <a:pt x="96" y="54"/>
                  <a:pt x="100" y="66"/>
                  <a:pt x="118" y="66"/>
                </a:cubicBezTo>
                <a:moveTo>
                  <a:pt x="182" y="26"/>
                </a:moveTo>
                <a:cubicBezTo>
                  <a:pt x="185" y="22"/>
                  <a:pt x="192" y="18"/>
                  <a:pt x="202" y="18"/>
                </a:cubicBezTo>
                <a:cubicBezTo>
                  <a:pt x="220" y="18"/>
                  <a:pt x="220" y="18"/>
                  <a:pt x="220" y="18"/>
                </a:cubicBezTo>
                <a:cubicBezTo>
                  <a:pt x="243" y="18"/>
                  <a:pt x="250" y="34"/>
                  <a:pt x="250" y="46"/>
                </a:cubicBezTo>
                <a:cubicBezTo>
                  <a:pt x="250" y="60"/>
                  <a:pt x="242" y="74"/>
                  <a:pt x="220" y="74"/>
                </a:cubicBezTo>
                <a:cubicBezTo>
                  <a:pt x="202" y="74"/>
                  <a:pt x="202" y="74"/>
                  <a:pt x="202" y="74"/>
                </a:cubicBezTo>
                <a:cubicBezTo>
                  <a:pt x="185" y="74"/>
                  <a:pt x="173" y="63"/>
                  <a:pt x="173" y="46"/>
                </a:cubicBezTo>
                <a:cubicBezTo>
                  <a:pt x="173" y="0"/>
                  <a:pt x="173" y="0"/>
                  <a:pt x="173" y="0"/>
                </a:cubicBezTo>
                <a:cubicBezTo>
                  <a:pt x="176" y="0"/>
                  <a:pt x="176" y="0"/>
                  <a:pt x="176" y="0"/>
                </a:cubicBezTo>
                <a:cubicBezTo>
                  <a:pt x="179" y="0"/>
                  <a:pt x="182" y="1"/>
                  <a:pt x="182" y="5"/>
                </a:cubicBezTo>
                <a:lnTo>
                  <a:pt x="182" y="26"/>
                </a:lnTo>
                <a:close/>
                <a:moveTo>
                  <a:pt x="204" y="66"/>
                </a:moveTo>
                <a:cubicBezTo>
                  <a:pt x="219" y="66"/>
                  <a:pt x="219" y="66"/>
                  <a:pt x="219" y="66"/>
                </a:cubicBezTo>
                <a:cubicBezTo>
                  <a:pt x="236" y="66"/>
                  <a:pt x="241" y="56"/>
                  <a:pt x="241" y="46"/>
                </a:cubicBezTo>
                <a:cubicBezTo>
                  <a:pt x="241" y="37"/>
                  <a:pt x="236" y="26"/>
                  <a:pt x="219" y="26"/>
                </a:cubicBezTo>
                <a:cubicBezTo>
                  <a:pt x="204" y="26"/>
                  <a:pt x="204" y="26"/>
                  <a:pt x="204" y="26"/>
                </a:cubicBezTo>
                <a:cubicBezTo>
                  <a:pt x="187" y="26"/>
                  <a:pt x="182" y="37"/>
                  <a:pt x="182" y="46"/>
                </a:cubicBezTo>
                <a:cubicBezTo>
                  <a:pt x="182" y="54"/>
                  <a:pt x="186" y="66"/>
                  <a:pt x="204" y="66"/>
                </a:cubicBezTo>
              </a:path>
            </a:pathLst>
          </a:custGeom>
          <a:solidFill>
            <a:srgbClr val="FFFFFF"/>
          </a:solidFill>
          <a:ln>
            <a:noFill/>
          </a:ln>
        </p:spPr>
        <p:txBody>
          <a:bodyPr vert="horz" wrap="square" lIns="110836" tIns="55418" rIns="110836" bIns="55418" numCol="1" anchor="t" anchorCtr="0" compatLnSpc="1">
            <a:prstTxWarp prst="textNoShape">
              <a:avLst/>
            </a:prstTxWarp>
          </a:bodyPr>
          <a:lstStyle/>
          <a:p>
            <a:endParaRPr lang="en-US" sz="2182"/>
          </a:p>
        </p:txBody>
      </p:sp>
      <p:sp>
        <p:nvSpPr>
          <p:cNvPr id="16" name="TextBox 15"/>
          <p:cNvSpPr txBox="1"/>
          <p:nvPr userDrawn="1"/>
        </p:nvSpPr>
        <p:spPr>
          <a:xfrm>
            <a:off x="11433418" y="6556229"/>
            <a:ext cx="310659" cy="167866"/>
          </a:xfrm>
          <a:prstGeom prst="rect">
            <a:avLst/>
          </a:prstGeom>
          <a:noFill/>
        </p:spPr>
        <p:txBody>
          <a:bodyPr wrap="square" lIns="0" tIns="0" rIns="0" bIns="0" rtlCol="0" anchor="ctr" anchorCtr="0">
            <a:spAutoFit/>
          </a:bodyPr>
          <a:lstStyle/>
          <a:p>
            <a:pPr algn="r"/>
            <a:fld id="{786B8192-8AB9-41CE-A4E0-E55D530C6B11}" type="slidenum">
              <a:rPr lang="en-US" sz="1091" smtClean="0">
                <a:solidFill>
                  <a:srgbClr val="FFFFFF"/>
                </a:solidFill>
                <a:latin typeface="Century Gothic" panose="020B0502020202020204" pitchFamily="34" charset="0"/>
              </a:rPr>
              <a:t>‹#›</a:t>
            </a:fld>
            <a:endParaRPr lang="en-US" sz="1091">
              <a:solidFill>
                <a:srgbClr val="FFFFFF"/>
              </a:solidFill>
              <a:latin typeface="Century Gothic" panose="020B0502020202020204" pitchFamily="34" charset="0"/>
            </a:endParaRPr>
          </a:p>
        </p:txBody>
      </p:sp>
      <p:sp>
        <p:nvSpPr>
          <p:cNvPr id="27" name="TextBox 26"/>
          <p:cNvSpPr txBox="1"/>
          <p:nvPr userDrawn="1"/>
        </p:nvSpPr>
        <p:spPr>
          <a:xfrm>
            <a:off x="4058232" y="6536102"/>
            <a:ext cx="4075545" cy="278859"/>
          </a:xfrm>
          <a:prstGeom prst="rect">
            <a:avLst/>
          </a:prstGeom>
          <a:noFill/>
        </p:spPr>
        <p:txBody>
          <a:bodyPr wrap="square" rtlCol="0">
            <a:spAutoFit/>
          </a:bodyPr>
          <a:lstStyle/>
          <a:p>
            <a:pPr algn="ctr"/>
            <a:r>
              <a:rPr lang="en-US" sz="1212">
                <a:solidFill>
                  <a:srgbClr val="FFFFFF"/>
                </a:solidFill>
                <a:latin typeface="Century Gothic" panose="020B0502020202020204" pitchFamily="34" charset="0"/>
              </a:rPr>
              <a:t>R&amp;D - INFORMATION RESEARCH</a:t>
            </a:r>
          </a:p>
        </p:txBody>
      </p:sp>
    </p:spTree>
    <p:extLst>
      <p:ext uri="{BB962C8B-B14F-4D97-AF65-F5344CB8AC3E}">
        <p14:creationId xmlns:p14="http://schemas.microsoft.com/office/powerpoint/2010/main" val="448272564"/>
      </p:ext>
    </p:extLst>
  </p:cSld>
  <p:clrMap bg1="lt1" tx1="dk1" bg2="lt2" tx2="dk2" accent1="accent1" accent2="accent2" accent3="accent3" accent4="accent4" accent5="accent5" accent6="accent6" hlink="hlink" folHlink="folHlink"/>
  <p:sldLayoutIdLst>
    <p:sldLayoutId id="2147483699"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1108325" rtl="0" eaLnBrk="1" latinLnBrk="0" hangingPunct="1">
        <a:lnSpc>
          <a:spcPct val="90000"/>
        </a:lnSpc>
        <a:spcBef>
          <a:spcPct val="0"/>
        </a:spcBef>
        <a:buNone/>
        <a:defRPr sz="3879" kern="1200" baseline="0">
          <a:solidFill>
            <a:schemeClr val="tx2"/>
          </a:solidFill>
          <a:latin typeface="Century Gothic" panose="020B0502020202020204" pitchFamily="34" charset="0"/>
          <a:ea typeface="+mj-ea"/>
          <a:cs typeface="+mj-cs"/>
        </a:defRPr>
      </a:lvl1pPr>
    </p:titleStyle>
    <p:bodyStyle>
      <a:lvl1pPr marL="0" indent="0" algn="l" defTabSz="1108325" rtl="0" eaLnBrk="1" latinLnBrk="0" hangingPunct="1">
        <a:lnSpc>
          <a:spcPct val="90000"/>
        </a:lnSpc>
        <a:spcBef>
          <a:spcPts val="1212"/>
        </a:spcBef>
        <a:buClr>
          <a:schemeClr val="accent3"/>
        </a:buClr>
        <a:buFont typeface="Arial" panose="020B0604020202020204" pitchFamily="34" charset="0"/>
        <a:buNone/>
        <a:defRPr sz="3394" kern="1200">
          <a:solidFill>
            <a:schemeClr val="tx2"/>
          </a:solidFill>
          <a:latin typeface="Century Gothic" panose="020B0502020202020204" pitchFamily="34" charset="0"/>
          <a:ea typeface="+mn-ea"/>
          <a:cs typeface="+mn-cs"/>
        </a:defRPr>
      </a:lvl1pPr>
      <a:lvl2pPr marL="282854" indent="-282854" algn="l" defTabSz="1108325" rtl="0" eaLnBrk="1" latinLnBrk="0" hangingPunct="1">
        <a:lnSpc>
          <a:spcPct val="90000"/>
        </a:lnSpc>
        <a:spcBef>
          <a:spcPts val="606"/>
        </a:spcBef>
        <a:buClr>
          <a:schemeClr val="accent3"/>
        </a:buClr>
        <a:buFont typeface="Arial" panose="020B0604020202020204" pitchFamily="34" charset="0"/>
        <a:buChar char="•"/>
        <a:defRPr sz="3394" kern="1200">
          <a:solidFill>
            <a:schemeClr val="tx2"/>
          </a:solidFill>
          <a:latin typeface="Century Gothic" panose="020B0502020202020204" pitchFamily="34" charset="0"/>
          <a:ea typeface="+mn-ea"/>
          <a:cs typeface="+mn-cs"/>
        </a:defRPr>
      </a:lvl2pPr>
      <a:lvl3pPr marL="554162" indent="-271309" algn="l" defTabSz="1108325" rtl="0" eaLnBrk="1" latinLnBrk="0" hangingPunct="1">
        <a:lnSpc>
          <a:spcPct val="90000"/>
        </a:lnSpc>
        <a:spcBef>
          <a:spcPts val="606"/>
        </a:spcBef>
        <a:buClr>
          <a:schemeClr val="accent3"/>
        </a:buClr>
        <a:buFont typeface="Wingdings" panose="05000000000000000000" pitchFamily="2" charset="2"/>
        <a:buChar char="§"/>
        <a:defRPr sz="2909" kern="1200">
          <a:solidFill>
            <a:schemeClr val="tx2"/>
          </a:solidFill>
          <a:latin typeface="Century Gothic" panose="020B0502020202020204" pitchFamily="34" charset="0"/>
          <a:ea typeface="+mn-ea"/>
          <a:cs typeface="+mn-cs"/>
        </a:defRPr>
      </a:lvl3pPr>
      <a:lvl4pPr marL="837017" indent="-282854" algn="l" defTabSz="1108325" rtl="0" eaLnBrk="1" latinLnBrk="0" hangingPunct="1">
        <a:lnSpc>
          <a:spcPct val="90000"/>
        </a:lnSpc>
        <a:spcBef>
          <a:spcPts val="606"/>
        </a:spcBef>
        <a:buClr>
          <a:schemeClr val="accent3"/>
        </a:buClr>
        <a:buFont typeface="Arial" panose="020B0604020202020204" pitchFamily="34" charset="0"/>
        <a:buChar char="•"/>
        <a:defRPr sz="2424" kern="1200">
          <a:solidFill>
            <a:schemeClr val="tx2"/>
          </a:solidFill>
          <a:latin typeface="Century Gothic" panose="020B0502020202020204" pitchFamily="34" charset="0"/>
          <a:ea typeface="+mn-ea"/>
          <a:cs typeface="+mn-cs"/>
        </a:defRPr>
      </a:lvl4pPr>
      <a:lvl5pPr marL="1108325" indent="-271309" algn="l" defTabSz="1108325" rtl="0" eaLnBrk="1" latinLnBrk="0" hangingPunct="1">
        <a:lnSpc>
          <a:spcPct val="90000"/>
        </a:lnSpc>
        <a:spcBef>
          <a:spcPts val="606"/>
        </a:spcBef>
        <a:buClr>
          <a:schemeClr val="accent3"/>
        </a:buClr>
        <a:buFont typeface="Wingdings" panose="05000000000000000000" pitchFamily="2" charset="2"/>
        <a:buChar char="§"/>
        <a:defRPr sz="2424" kern="1200">
          <a:solidFill>
            <a:schemeClr val="tx2"/>
          </a:solidFill>
          <a:latin typeface="Century Gothic" panose="020B0502020202020204" pitchFamily="34" charset="0"/>
          <a:ea typeface="+mn-ea"/>
          <a:cs typeface="+mn-cs"/>
        </a:defRPr>
      </a:lvl5pPr>
      <a:lvl6pPr marL="3047893"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6pPr>
      <a:lvl7pPr marL="3602056"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7pPr>
      <a:lvl8pPr marL="4156218"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8pPr>
      <a:lvl9pPr marL="4710381"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9pPr>
    </p:bodyStyle>
    <p:otherStyle>
      <a:defPPr>
        <a:defRPr lang="en-US"/>
      </a:defPPr>
      <a:lvl1pPr marL="0" algn="l" defTabSz="1108325" rtl="0" eaLnBrk="1" latinLnBrk="0" hangingPunct="1">
        <a:defRPr sz="2182" kern="1200">
          <a:solidFill>
            <a:schemeClr val="tx1"/>
          </a:solidFill>
          <a:latin typeface="+mn-lt"/>
          <a:ea typeface="+mn-ea"/>
          <a:cs typeface="+mn-cs"/>
        </a:defRPr>
      </a:lvl1pPr>
      <a:lvl2pPr marL="554162" algn="l" defTabSz="1108325" rtl="0" eaLnBrk="1" latinLnBrk="0" hangingPunct="1">
        <a:defRPr sz="2182" kern="1200">
          <a:solidFill>
            <a:schemeClr val="tx1"/>
          </a:solidFill>
          <a:latin typeface="+mn-lt"/>
          <a:ea typeface="+mn-ea"/>
          <a:cs typeface="+mn-cs"/>
        </a:defRPr>
      </a:lvl2pPr>
      <a:lvl3pPr marL="1108325" algn="l" defTabSz="1108325" rtl="0" eaLnBrk="1" latinLnBrk="0" hangingPunct="1">
        <a:defRPr sz="2182" kern="1200">
          <a:solidFill>
            <a:schemeClr val="tx1"/>
          </a:solidFill>
          <a:latin typeface="+mn-lt"/>
          <a:ea typeface="+mn-ea"/>
          <a:cs typeface="+mn-cs"/>
        </a:defRPr>
      </a:lvl3pPr>
      <a:lvl4pPr marL="1662487" algn="l" defTabSz="1108325" rtl="0" eaLnBrk="1" latinLnBrk="0" hangingPunct="1">
        <a:defRPr sz="2182" kern="1200">
          <a:solidFill>
            <a:schemeClr val="tx1"/>
          </a:solidFill>
          <a:latin typeface="+mn-lt"/>
          <a:ea typeface="+mn-ea"/>
          <a:cs typeface="+mn-cs"/>
        </a:defRPr>
      </a:lvl4pPr>
      <a:lvl5pPr marL="2216650" algn="l" defTabSz="1108325" rtl="0" eaLnBrk="1" latinLnBrk="0" hangingPunct="1">
        <a:defRPr sz="2182" kern="1200">
          <a:solidFill>
            <a:schemeClr val="tx1"/>
          </a:solidFill>
          <a:latin typeface="+mn-lt"/>
          <a:ea typeface="+mn-ea"/>
          <a:cs typeface="+mn-cs"/>
        </a:defRPr>
      </a:lvl5pPr>
      <a:lvl6pPr marL="2770812" algn="l" defTabSz="1108325" rtl="0" eaLnBrk="1" latinLnBrk="0" hangingPunct="1">
        <a:defRPr sz="2182" kern="1200">
          <a:solidFill>
            <a:schemeClr val="tx1"/>
          </a:solidFill>
          <a:latin typeface="+mn-lt"/>
          <a:ea typeface="+mn-ea"/>
          <a:cs typeface="+mn-cs"/>
        </a:defRPr>
      </a:lvl6pPr>
      <a:lvl7pPr marL="3324975" algn="l" defTabSz="1108325" rtl="0" eaLnBrk="1" latinLnBrk="0" hangingPunct="1">
        <a:defRPr sz="2182" kern="1200">
          <a:solidFill>
            <a:schemeClr val="tx1"/>
          </a:solidFill>
          <a:latin typeface="+mn-lt"/>
          <a:ea typeface="+mn-ea"/>
          <a:cs typeface="+mn-cs"/>
        </a:defRPr>
      </a:lvl7pPr>
      <a:lvl8pPr marL="3879137" algn="l" defTabSz="1108325" rtl="0" eaLnBrk="1" latinLnBrk="0" hangingPunct="1">
        <a:defRPr sz="2182" kern="1200">
          <a:solidFill>
            <a:schemeClr val="tx1"/>
          </a:solidFill>
          <a:latin typeface="+mn-lt"/>
          <a:ea typeface="+mn-ea"/>
          <a:cs typeface="+mn-cs"/>
        </a:defRPr>
      </a:lvl8pPr>
      <a:lvl9pPr marL="4433299" algn="l" defTabSz="1108325" rtl="0" eaLnBrk="1" latinLnBrk="0" hangingPunct="1">
        <a:defRPr sz="218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pos="407" userDrawn="1">
          <p15:clr>
            <a:srgbClr val="F26B43"/>
          </p15:clr>
        </p15:guide>
        <p15:guide id="3" pos="890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 y="6439128"/>
            <a:ext cx="12191975" cy="418881"/>
          </a:xfrm>
          <a:prstGeom prst="rect">
            <a:avLst/>
          </a:prstGeom>
        </p:spPr>
      </p:pic>
      <p:sp>
        <p:nvSpPr>
          <p:cNvPr id="2" name="Title Placeholder 1"/>
          <p:cNvSpPr>
            <a:spLocks noGrp="1"/>
          </p:cNvSpPr>
          <p:nvPr>
            <p:ph type="title"/>
          </p:nvPr>
        </p:nvSpPr>
        <p:spPr>
          <a:xfrm>
            <a:off x="533400" y="302504"/>
            <a:ext cx="11125200" cy="779463"/>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533400" y="1540701"/>
            <a:ext cx="11125200" cy="463626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reeform 5"/>
          <p:cNvSpPr>
            <a:spLocks noEditPoints="1"/>
          </p:cNvSpPr>
          <p:nvPr/>
        </p:nvSpPr>
        <p:spPr bwMode="auto">
          <a:xfrm>
            <a:off x="493822" y="6593514"/>
            <a:ext cx="748617" cy="133935"/>
          </a:xfrm>
          <a:custGeom>
            <a:avLst/>
            <a:gdLst>
              <a:gd name="T0" fmla="*/ 425 w 433"/>
              <a:gd name="T1" fmla="*/ 66 h 75"/>
              <a:gd name="T2" fmla="*/ 370 w 433"/>
              <a:gd name="T3" fmla="*/ 50 h 75"/>
              <a:gd name="T4" fmla="*/ 433 w 433"/>
              <a:gd name="T5" fmla="*/ 34 h 75"/>
              <a:gd name="T6" fmla="*/ 391 w 433"/>
              <a:gd name="T7" fmla="*/ 18 h 75"/>
              <a:gd name="T8" fmla="*/ 391 w 433"/>
              <a:gd name="T9" fmla="*/ 74 h 75"/>
              <a:gd name="T10" fmla="*/ 432 w 433"/>
              <a:gd name="T11" fmla="*/ 73 h 75"/>
              <a:gd name="T12" fmla="*/ 415 w 433"/>
              <a:gd name="T13" fmla="*/ 26 h 75"/>
              <a:gd name="T14" fmla="*/ 415 w 433"/>
              <a:gd name="T15" fmla="*/ 42 h 75"/>
              <a:gd name="T16" fmla="*/ 392 w 433"/>
              <a:gd name="T17" fmla="*/ 26 h 75"/>
              <a:gd name="T18" fmla="*/ 292 w 433"/>
              <a:gd name="T19" fmla="*/ 75 h 75"/>
              <a:gd name="T20" fmla="*/ 247 w 433"/>
              <a:gd name="T21" fmla="*/ 18 h 75"/>
              <a:gd name="T22" fmla="*/ 262 w 433"/>
              <a:gd name="T23" fmla="*/ 23 h 75"/>
              <a:gd name="T24" fmla="*/ 322 w 433"/>
              <a:gd name="T25" fmla="*/ 23 h 75"/>
              <a:gd name="T26" fmla="*/ 336 w 433"/>
              <a:gd name="T27" fmla="*/ 18 h 75"/>
              <a:gd name="T28" fmla="*/ 79 w 433"/>
              <a:gd name="T29" fmla="*/ 74 h 75"/>
              <a:gd name="T30" fmla="*/ 72 w 433"/>
              <a:gd name="T31" fmla="*/ 63 h 75"/>
              <a:gd name="T32" fmla="*/ 30 w 433"/>
              <a:gd name="T33" fmla="*/ 74 h 75"/>
              <a:gd name="T34" fmla="*/ 30 w 433"/>
              <a:gd name="T35" fmla="*/ 18 h 75"/>
              <a:gd name="T36" fmla="*/ 76 w 433"/>
              <a:gd name="T37" fmla="*/ 40 h 75"/>
              <a:gd name="T38" fmla="*/ 79 w 433"/>
              <a:gd name="T39" fmla="*/ 74 h 75"/>
              <a:gd name="T40" fmla="*/ 31 w 433"/>
              <a:gd name="T41" fmla="*/ 26 h 75"/>
              <a:gd name="T42" fmla="*/ 31 w 433"/>
              <a:gd name="T43" fmla="*/ 66 h 75"/>
              <a:gd name="T44" fmla="*/ 68 w 433"/>
              <a:gd name="T45" fmla="*/ 46 h 75"/>
              <a:gd name="T46" fmla="*/ 347 w 433"/>
              <a:gd name="T47" fmla="*/ 12 h 75"/>
              <a:gd name="T48" fmla="*/ 352 w 433"/>
              <a:gd name="T49" fmla="*/ 6 h 75"/>
              <a:gd name="T50" fmla="*/ 343 w 433"/>
              <a:gd name="T51" fmla="*/ 6 h 75"/>
              <a:gd name="T52" fmla="*/ 347 w 433"/>
              <a:gd name="T53" fmla="*/ 12 h 75"/>
              <a:gd name="T54" fmla="*/ 345 w 433"/>
              <a:gd name="T55" fmla="*/ 18 h 75"/>
              <a:gd name="T56" fmla="*/ 351 w 433"/>
              <a:gd name="T57" fmla="*/ 74 h 75"/>
              <a:gd name="T58" fmla="*/ 343 w 433"/>
              <a:gd name="T59" fmla="*/ 67 h 75"/>
              <a:gd name="T60" fmla="*/ 96 w 433"/>
              <a:gd name="T61" fmla="*/ 26 h 75"/>
              <a:gd name="T62" fmla="*/ 134 w 433"/>
              <a:gd name="T63" fmla="*/ 18 h 75"/>
              <a:gd name="T64" fmla="*/ 134 w 433"/>
              <a:gd name="T65" fmla="*/ 74 h 75"/>
              <a:gd name="T66" fmla="*/ 87 w 433"/>
              <a:gd name="T67" fmla="*/ 46 h 75"/>
              <a:gd name="T68" fmla="*/ 90 w 433"/>
              <a:gd name="T69" fmla="*/ 0 h 75"/>
              <a:gd name="T70" fmla="*/ 96 w 433"/>
              <a:gd name="T71" fmla="*/ 26 h 75"/>
              <a:gd name="T72" fmla="*/ 133 w 433"/>
              <a:gd name="T73" fmla="*/ 66 h 75"/>
              <a:gd name="T74" fmla="*/ 133 w 433"/>
              <a:gd name="T75" fmla="*/ 26 h 75"/>
              <a:gd name="T76" fmla="*/ 96 w 433"/>
              <a:gd name="T77" fmla="*/ 46 h 75"/>
              <a:gd name="T78" fmla="*/ 182 w 433"/>
              <a:gd name="T79" fmla="*/ 26 h 75"/>
              <a:gd name="T80" fmla="*/ 220 w 433"/>
              <a:gd name="T81" fmla="*/ 18 h 75"/>
              <a:gd name="T82" fmla="*/ 220 w 433"/>
              <a:gd name="T83" fmla="*/ 74 h 75"/>
              <a:gd name="T84" fmla="*/ 173 w 433"/>
              <a:gd name="T85" fmla="*/ 46 h 75"/>
              <a:gd name="T86" fmla="*/ 176 w 433"/>
              <a:gd name="T87" fmla="*/ 0 h 75"/>
              <a:gd name="T88" fmla="*/ 182 w 433"/>
              <a:gd name="T89" fmla="*/ 26 h 75"/>
              <a:gd name="T90" fmla="*/ 219 w 433"/>
              <a:gd name="T91" fmla="*/ 66 h 75"/>
              <a:gd name="T92" fmla="*/ 219 w 433"/>
              <a:gd name="T93" fmla="*/ 26 h 75"/>
              <a:gd name="T94" fmla="*/ 182 w 433"/>
              <a:gd name="T9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75">
                <a:moveTo>
                  <a:pt x="432" y="73"/>
                </a:moveTo>
                <a:cubicBezTo>
                  <a:pt x="432" y="68"/>
                  <a:pt x="429" y="66"/>
                  <a:pt x="425" y="66"/>
                </a:cubicBezTo>
                <a:cubicBezTo>
                  <a:pt x="392" y="66"/>
                  <a:pt x="392" y="66"/>
                  <a:pt x="392" y="66"/>
                </a:cubicBezTo>
                <a:cubicBezTo>
                  <a:pt x="376" y="66"/>
                  <a:pt x="371" y="57"/>
                  <a:pt x="370" y="50"/>
                </a:cubicBezTo>
                <a:cubicBezTo>
                  <a:pt x="416" y="50"/>
                  <a:pt x="416" y="50"/>
                  <a:pt x="416" y="50"/>
                </a:cubicBezTo>
                <a:cubicBezTo>
                  <a:pt x="429" y="50"/>
                  <a:pt x="433" y="40"/>
                  <a:pt x="433" y="34"/>
                </a:cubicBezTo>
                <a:cubicBezTo>
                  <a:pt x="433" y="28"/>
                  <a:pt x="429" y="18"/>
                  <a:pt x="416" y="18"/>
                </a:cubicBezTo>
                <a:cubicBezTo>
                  <a:pt x="391" y="18"/>
                  <a:pt x="391" y="18"/>
                  <a:pt x="391" y="18"/>
                </a:cubicBezTo>
                <a:cubicBezTo>
                  <a:pt x="368" y="18"/>
                  <a:pt x="361" y="34"/>
                  <a:pt x="361" y="46"/>
                </a:cubicBezTo>
                <a:cubicBezTo>
                  <a:pt x="361" y="60"/>
                  <a:pt x="370" y="74"/>
                  <a:pt x="391" y="74"/>
                </a:cubicBezTo>
                <a:cubicBezTo>
                  <a:pt x="432" y="74"/>
                  <a:pt x="432" y="74"/>
                  <a:pt x="432" y="74"/>
                </a:cubicBezTo>
                <a:lnTo>
                  <a:pt x="432" y="73"/>
                </a:lnTo>
                <a:close/>
                <a:moveTo>
                  <a:pt x="392" y="26"/>
                </a:moveTo>
                <a:cubicBezTo>
                  <a:pt x="415" y="26"/>
                  <a:pt x="415" y="26"/>
                  <a:pt x="415" y="26"/>
                </a:cubicBezTo>
                <a:cubicBezTo>
                  <a:pt x="423" y="26"/>
                  <a:pt x="425" y="31"/>
                  <a:pt x="425" y="34"/>
                </a:cubicBezTo>
                <a:cubicBezTo>
                  <a:pt x="425" y="37"/>
                  <a:pt x="423" y="42"/>
                  <a:pt x="415" y="42"/>
                </a:cubicBezTo>
                <a:cubicBezTo>
                  <a:pt x="370" y="42"/>
                  <a:pt x="370" y="42"/>
                  <a:pt x="370" y="42"/>
                </a:cubicBezTo>
                <a:cubicBezTo>
                  <a:pt x="370" y="37"/>
                  <a:pt x="375" y="26"/>
                  <a:pt x="392" y="26"/>
                </a:cubicBezTo>
                <a:moveTo>
                  <a:pt x="298" y="71"/>
                </a:moveTo>
                <a:cubicBezTo>
                  <a:pt x="295" y="74"/>
                  <a:pt x="294" y="75"/>
                  <a:pt x="292" y="75"/>
                </a:cubicBezTo>
                <a:cubicBezTo>
                  <a:pt x="289" y="75"/>
                  <a:pt x="288" y="73"/>
                  <a:pt x="286" y="71"/>
                </a:cubicBezTo>
                <a:cubicBezTo>
                  <a:pt x="281" y="64"/>
                  <a:pt x="247" y="18"/>
                  <a:pt x="247" y="18"/>
                </a:cubicBezTo>
                <a:cubicBezTo>
                  <a:pt x="253" y="18"/>
                  <a:pt x="253" y="18"/>
                  <a:pt x="253" y="18"/>
                </a:cubicBezTo>
                <a:cubicBezTo>
                  <a:pt x="258" y="18"/>
                  <a:pt x="260" y="20"/>
                  <a:pt x="262" y="23"/>
                </a:cubicBezTo>
                <a:cubicBezTo>
                  <a:pt x="263" y="25"/>
                  <a:pt x="292" y="66"/>
                  <a:pt x="292" y="66"/>
                </a:cubicBezTo>
                <a:cubicBezTo>
                  <a:pt x="292" y="66"/>
                  <a:pt x="321" y="25"/>
                  <a:pt x="322" y="23"/>
                </a:cubicBezTo>
                <a:cubicBezTo>
                  <a:pt x="324" y="20"/>
                  <a:pt x="326" y="18"/>
                  <a:pt x="331" y="18"/>
                </a:cubicBezTo>
                <a:cubicBezTo>
                  <a:pt x="336" y="18"/>
                  <a:pt x="336" y="18"/>
                  <a:pt x="336" y="18"/>
                </a:cubicBezTo>
                <a:cubicBezTo>
                  <a:pt x="336" y="18"/>
                  <a:pt x="302" y="65"/>
                  <a:pt x="298" y="71"/>
                </a:cubicBezTo>
                <a:moveTo>
                  <a:pt x="79" y="74"/>
                </a:moveTo>
                <a:cubicBezTo>
                  <a:pt x="76" y="74"/>
                  <a:pt x="74" y="72"/>
                  <a:pt x="73" y="69"/>
                </a:cubicBezTo>
                <a:cubicBezTo>
                  <a:pt x="72" y="63"/>
                  <a:pt x="72" y="63"/>
                  <a:pt x="72" y="63"/>
                </a:cubicBezTo>
                <a:cubicBezTo>
                  <a:pt x="70" y="66"/>
                  <a:pt x="63" y="74"/>
                  <a:pt x="48" y="74"/>
                </a:cubicBezTo>
                <a:cubicBezTo>
                  <a:pt x="30" y="74"/>
                  <a:pt x="30" y="74"/>
                  <a:pt x="30" y="74"/>
                </a:cubicBezTo>
                <a:cubicBezTo>
                  <a:pt x="7" y="74"/>
                  <a:pt x="0" y="58"/>
                  <a:pt x="0" y="46"/>
                </a:cubicBezTo>
                <a:cubicBezTo>
                  <a:pt x="0" y="33"/>
                  <a:pt x="8" y="18"/>
                  <a:pt x="30" y="18"/>
                </a:cubicBezTo>
                <a:cubicBezTo>
                  <a:pt x="48" y="18"/>
                  <a:pt x="48" y="18"/>
                  <a:pt x="48" y="18"/>
                </a:cubicBezTo>
                <a:cubicBezTo>
                  <a:pt x="65" y="18"/>
                  <a:pt x="74" y="28"/>
                  <a:pt x="76" y="40"/>
                </a:cubicBezTo>
                <a:cubicBezTo>
                  <a:pt x="78" y="50"/>
                  <a:pt x="83" y="74"/>
                  <a:pt x="83" y="74"/>
                </a:cubicBezTo>
                <a:lnTo>
                  <a:pt x="79" y="74"/>
                </a:lnTo>
                <a:close/>
                <a:moveTo>
                  <a:pt x="46" y="26"/>
                </a:moveTo>
                <a:cubicBezTo>
                  <a:pt x="31" y="26"/>
                  <a:pt x="31" y="26"/>
                  <a:pt x="31" y="26"/>
                </a:cubicBezTo>
                <a:cubicBezTo>
                  <a:pt x="14" y="26"/>
                  <a:pt x="9" y="37"/>
                  <a:pt x="9" y="46"/>
                </a:cubicBezTo>
                <a:cubicBezTo>
                  <a:pt x="9" y="56"/>
                  <a:pt x="14" y="66"/>
                  <a:pt x="31" y="66"/>
                </a:cubicBezTo>
                <a:cubicBezTo>
                  <a:pt x="46" y="66"/>
                  <a:pt x="46" y="66"/>
                  <a:pt x="46" y="66"/>
                </a:cubicBezTo>
                <a:cubicBezTo>
                  <a:pt x="63" y="66"/>
                  <a:pt x="68" y="55"/>
                  <a:pt x="68" y="46"/>
                </a:cubicBezTo>
                <a:cubicBezTo>
                  <a:pt x="68" y="38"/>
                  <a:pt x="64" y="26"/>
                  <a:pt x="46" y="26"/>
                </a:cubicBezTo>
                <a:moveTo>
                  <a:pt x="347" y="12"/>
                </a:moveTo>
                <a:cubicBezTo>
                  <a:pt x="350" y="12"/>
                  <a:pt x="352" y="10"/>
                  <a:pt x="352" y="7"/>
                </a:cubicBezTo>
                <a:cubicBezTo>
                  <a:pt x="352" y="6"/>
                  <a:pt x="352" y="6"/>
                  <a:pt x="352" y="6"/>
                </a:cubicBezTo>
                <a:cubicBezTo>
                  <a:pt x="352" y="3"/>
                  <a:pt x="350" y="1"/>
                  <a:pt x="347" y="1"/>
                </a:cubicBezTo>
                <a:cubicBezTo>
                  <a:pt x="345" y="1"/>
                  <a:pt x="343" y="3"/>
                  <a:pt x="343" y="6"/>
                </a:cubicBezTo>
                <a:cubicBezTo>
                  <a:pt x="343" y="7"/>
                  <a:pt x="343" y="7"/>
                  <a:pt x="343" y="7"/>
                </a:cubicBezTo>
                <a:cubicBezTo>
                  <a:pt x="343" y="10"/>
                  <a:pt x="345" y="12"/>
                  <a:pt x="347" y="12"/>
                </a:cubicBezTo>
                <a:moveTo>
                  <a:pt x="343" y="18"/>
                </a:moveTo>
                <a:cubicBezTo>
                  <a:pt x="345" y="18"/>
                  <a:pt x="345" y="18"/>
                  <a:pt x="345" y="18"/>
                </a:cubicBezTo>
                <a:cubicBezTo>
                  <a:pt x="349" y="18"/>
                  <a:pt x="351" y="20"/>
                  <a:pt x="351" y="25"/>
                </a:cubicBezTo>
                <a:cubicBezTo>
                  <a:pt x="351" y="74"/>
                  <a:pt x="351" y="74"/>
                  <a:pt x="351" y="74"/>
                </a:cubicBezTo>
                <a:cubicBezTo>
                  <a:pt x="349" y="74"/>
                  <a:pt x="349" y="74"/>
                  <a:pt x="349" y="74"/>
                </a:cubicBezTo>
                <a:cubicBezTo>
                  <a:pt x="345" y="74"/>
                  <a:pt x="343" y="72"/>
                  <a:pt x="343" y="67"/>
                </a:cubicBezTo>
                <a:lnTo>
                  <a:pt x="343" y="18"/>
                </a:lnTo>
                <a:close/>
                <a:moveTo>
                  <a:pt x="96" y="26"/>
                </a:moveTo>
                <a:cubicBezTo>
                  <a:pt x="100" y="22"/>
                  <a:pt x="106" y="18"/>
                  <a:pt x="117" y="18"/>
                </a:cubicBezTo>
                <a:cubicBezTo>
                  <a:pt x="134" y="18"/>
                  <a:pt x="134" y="18"/>
                  <a:pt x="134" y="18"/>
                </a:cubicBezTo>
                <a:cubicBezTo>
                  <a:pt x="158" y="18"/>
                  <a:pt x="164" y="34"/>
                  <a:pt x="164" y="46"/>
                </a:cubicBezTo>
                <a:cubicBezTo>
                  <a:pt x="164" y="60"/>
                  <a:pt x="156" y="74"/>
                  <a:pt x="134" y="74"/>
                </a:cubicBezTo>
                <a:cubicBezTo>
                  <a:pt x="117" y="74"/>
                  <a:pt x="117" y="74"/>
                  <a:pt x="117" y="74"/>
                </a:cubicBezTo>
                <a:cubicBezTo>
                  <a:pt x="100" y="74"/>
                  <a:pt x="87" y="63"/>
                  <a:pt x="87" y="46"/>
                </a:cubicBezTo>
                <a:cubicBezTo>
                  <a:pt x="87" y="0"/>
                  <a:pt x="87" y="0"/>
                  <a:pt x="87" y="0"/>
                </a:cubicBezTo>
                <a:cubicBezTo>
                  <a:pt x="90" y="0"/>
                  <a:pt x="90" y="0"/>
                  <a:pt x="90" y="0"/>
                </a:cubicBezTo>
                <a:cubicBezTo>
                  <a:pt x="94" y="0"/>
                  <a:pt x="96" y="1"/>
                  <a:pt x="96" y="5"/>
                </a:cubicBezTo>
                <a:lnTo>
                  <a:pt x="96" y="26"/>
                </a:lnTo>
                <a:close/>
                <a:moveTo>
                  <a:pt x="118" y="66"/>
                </a:moveTo>
                <a:cubicBezTo>
                  <a:pt x="133" y="66"/>
                  <a:pt x="133" y="66"/>
                  <a:pt x="133" y="66"/>
                </a:cubicBezTo>
                <a:cubicBezTo>
                  <a:pt x="150" y="66"/>
                  <a:pt x="156" y="56"/>
                  <a:pt x="156" y="46"/>
                </a:cubicBezTo>
                <a:cubicBezTo>
                  <a:pt x="156" y="37"/>
                  <a:pt x="150" y="26"/>
                  <a:pt x="133" y="26"/>
                </a:cubicBezTo>
                <a:cubicBezTo>
                  <a:pt x="118" y="26"/>
                  <a:pt x="118" y="26"/>
                  <a:pt x="118" y="26"/>
                </a:cubicBezTo>
                <a:cubicBezTo>
                  <a:pt x="101" y="26"/>
                  <a:pt x="96" y="37"/>
                  <a:pt x="96" y="46"/>
                </a:cubicBezTo>
                <a:cubicBezTo>
                  <a:pt x="96" y="54"/>
                  <a:pt x="100" y="66"/>
                  <a:pt x="118" y="66"/>
                </a:cubicBezTo>
                <a:moveTo>
                  <a:pt x="182" y="26"/>
                </a:moveTo>
                <a:cubicBezTo>
                  <a:pt x="185" y="22"/>
                  <a:pt x="192" y="18"/>
                  <a:pt x="202" y="18"/>
                </a:cubicBezTo>
                <a:cubicBezTo>
                  <a:pt x="220" y="18"/>
                  <a:pt x="220" y="18"/>
                  <a:pt x="220" y="18"/>
                </a:cubicBezTo>
                <a:cubicBezTo>
                  <a:pt x="243" y="18"/>
                  <a:pt x="250" y="34"/>
                  <a:pt x="250" y="46"/>
                </a:cubicBezTo>
                <a:cubicBezTo>
                  <a:pt x="250" y="60"/>
                  <a:pt x="242" y="74"/>
                  <a:pt x="220" y="74"/>
                </a:cubicBezTo>
                <a:cubicBezTo>
                  <a:pt x="202" y="74"/>
                  <a:pt x="202" y="74"/>
                  <a:pt x="202" y="74"/>
                </a:cubicBezTo>
                <a:cubicBezTo>
                  <a:pt x="185" y="74"/>
                  <a:pt x="173" y="63"/>
                  <a:pt x="173" y="46"/>
                </a:cubicBezTo>
                <a:cubicBezTo>
                  <a:pt x="173" y="0"/>
                  <a:pt x="173" y="0"/>
                  <a:pt x="173" y="0"/>
                </a:cubicBezTo>
                <a:cubicBezTo>
                  <a:pt x="176" y="0"/>
                  <a:pt x="176" y="0"/>
                  <a:pt x="176" y="0"/>
                </a:cubicBezTo>
                <a:cubicBezTo>
                  <a:pt x="179" y="0"/>
                  <a:pt x="182" y="1"/>
                  <a:pt x="182" y="5"/>
                </a:cubicBezTo>
                <a:lnTo>
                  <a:pt x="182" y="26"/>
                </a:lnTo>
                <a:close/>
                <a:moveTo>
                  <a:pt x="204" y="66"/>
                </a:moveTo>
                <a:cubicBezTo>
                  <a:pt x="219" y="66"/>
                  <a:pt x="219" y="66"/>
                  <a:pt x="219" y="66"/>
                </a:cubicBezTo>
                <a:cubicBezTo>
                  <a:pt x="236" y="66"/>
                  <a:pt x="241" y="56"/>
                  <a:pt x="241" y="46"/>
                </a:cubicBezTo>
                <a:cubicBezTo>
                  <a:pt x="241" y="37"/>
                  <a:pt x="236" y="26"/>
                  <a:pt x="219" y="26"/>
                </a:cubicBezTo>
                <a:cubicBezTo>
                  <a:pt x="204" y="26"/>
                  <a:pt x="204" y="26"/>
                  <a:pt x="204" y="26"/>
                </a:cubicBezTo>
                <a:cubicBezTo>
                  <a:pt x="187" y="26"/>
                  <a:pt x="182" y="37"/>
                  <a:pt x="182" y="46"/>
                </a:cubicBezTo>
                <a:cubicBezTo>
                  <a:pt x="182" y="54"/>
                  <a:pt x="186" y="66"/>
                  <a:pt x="204" y="66"/>
                </a:cubicBezTo>
              </a:path>
            </a:pathLst>
          </a:custGeom>
          <a:solidFill>
            <a:srgbClr val="FFFFFF"/>
          </a:solidFill>
          <a:ln>
            <a:noFill/>
          </a:ln>
        </p:spPr>
        <p:txBody>
          <a:bodyPr vert="horz" wrap="square" lIns="110836" tIns="55418" rIns="110836" bIns="55418" numCol="1" anchor="t" anchorCtr="0" compatLnSpc="1">
            <a:prstTxWarp prst="textNoShape">
              <a:avLst/>
            </a:prstTxWarp>
          </a:bodyPr>
          <a:lstStyle/>
          <a:p>
            <a:endParaRPr lang="en-US" sz="2182"/>
          </a:p>
        </p:txBody>
      </p:sp>
      <p:sp>
        <p:nvSpPr>
          <p:cNvPr id="18" name="TextBox 17"/>
          <p:cNvSpPr txBox="1"/>
          <p:nvPr userDrawn="1"/>
        </p:nvSpPr>
        <p:spPr>
          <a:xfrm>
            <a:off x="11433418" y="6556229"/>
            <a:ext cx="310659" cy="167866"/>
          </a:xfrm>
          <a:prstGeom prst="rect">
            <a:avLst/>
          </a:prstGeom>
          <a:noFill/>
        </p:spPr>
        <p:txBody>
          <a:bodyPr wrap="square" lIns="0" tIns="0" rIns="0" bIns="0" rtlCol="0" anchor="ctr" anchorCtr="0">
            <a:spAutoFit/>
          </a:bodyPr>
          <a:lstStyle/>
          <a:p>
            <a:pPr algn="r"/>
            <a:fld id="{786B8192-8AB9-41CE-A4E0-E55D530C6B11}" type="slidenum">
              <a:rPr lang="en-US" sz="1091" smtClean="0">
                <a:solidFill>
                  <a:srgbClr val="FFFFFF"/>
                </a:solidFill>
                <a:latin typeface="Century Gothic" panose="020B0502020202020204" pitchFamily="34" charset="0"/>
              </a:rPr>
              <a:t>‹#›</a:t>
            </a:fld>
            <a:endParaRPr lang="en-US" sz="1091">
              <a:solidFill>
                <a:srgbClr val="FFFFFF"/>
              </a:solidFill>
              <a:latin typeface="Century Gothic" panose="020B0502020202020204" pitchFamily="34" charset="0"/>
            </a:endParaRPr>
          </a:p>
        </p:txBody>
      </p:sp>
      <p:sp>
        <p:nvSpPr>
          <p:cNvPr id="19" name="TextBox 18"/>
          <p:cNvSpPr txBox="1"/>
          <p:nvPr userDrawn="1"/>
        </p:nvSpPr>
        <p:spPr>
          <a:xfrm>
            <a:off x="4058232" y="6536102"/>
            <a:ext cx="4075545" cy="278859"/>
          </a:xfrm>
          <a:prstGeom prst="rect">
            <a:avLst/>
          </a:prstGeom>
          <a:noFill/>
        </p:spPr>
        <p:txBody>
          <a:bodyPr wrap="square" rtlCol="0">
            <a:spAutoFit/>
          </a:bodyPr>
          <a:lstStyle/>
          <a:p>
            <a:pPr algn="ctr"/>
            <a:r>
              <a:rPr lang="en-US" sz="1212">
                <a:solidFill>
                  <a:srgbClr val="FFFFFF"/>
                </a:solidFill>
                <a:latin typeface="Century Gothic" panose="020B0502020202020204" pitchFamily="34" charset="0"/>
              </a:rPr>
              <a:t>R&amp;D - INFORMATION RESEARCH</a:t>
            </a:r>
          </a:p>
        </p:txBody>
      </p:sp>
    </p:spTree>
    <p:extLst>
      <p:ext uri="{BB962C8B-B14F-4D97-AF65-F5344CB8AC3E}">
        <p14:creationId xmlns:p14="http://schemas.microsoft.com/office/powerpoint/2010/main" val="22259173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1108325" rtl="0" eaLnBrk="1" latinLnBrk="0" hangingPunct="1">
        <a:lnSpc>
          <a:spcPct val="90000"/>
        </a:lnSpc>
        <a:spcBef>
          <a:spcPct val="0"/>
        </a:spcBef>
        <a:buNone/>
        <a:defRPr sz="3879" kern="1200" baseline="0">
          <a:solidFill>
            <a:schemeClr val="tx2"/>
          </a:solidFill>
          <a:latin typeface="Century Gothic" panose="020B0502020202020204" pitchFamily="34" charset="0"/>
          <a:ea typeface="+mj-ea"/>
          <a:cs typeface="+mj-cs"/>
        </a:defRPr>
      </a:lvl1pPr>
    </p:titleStyle>
    <p:bodyStyle>
      <a:lvl1pPr marL="0" indent="0" algn="l" defTabSz="1108325" rtl="0" eaLnBrk="1" latinLnBrk="0" hangingPunct="1">
        <a:lnSpc>
          <a:spcPct val="90000"/>
        </a:lnSpc>
        <a:spcBef>
          <a:spcPts val="1212"/>
        </a:spcBef>
        <a:buClr>
          <a:schemeClr val="accent2"/>
        </a:buClr>
        <a:buFont typeface="Arial" panose="020B0604020202020204" pitchFamily="34" charset="0"/>
        <a:buNone/>
        <a:defRPr sz="3394" kern="1200">
          <a:solidFill>
            <a:schemeClr val="tx2"/>
          </a:solidFill>
          <a:latin typeface="Century Gothic" panose="020B0502020202020204" pitchFamily="34" charset="0"/>
          <a:ea typeface="+mn-ea"/>
          <a:cs typeface="+mn-cs"/>
        </a:defRPr>
      </a:lvl1pPr>
      <a:lvl2pPr marL="282854" indent="-282854" algn="l" defTabSz="1108325" rtl="0" eaLnBrk="1" latinLnBrk="0" hangingPunct="1">
        <a:lnSpc>
          <a:spcPct val="90000"/>
        </a:lnSpc>
        <a:spcBef>
          <a:spcPts val="606"/>
        </a:spcBef>
        <a:buClr>
          <a:schemeClr val="accent2"/>
        </a:buClr>
        <a:buFont typeface="Arial" panose="020B0604020202020204" pitchFamily="34" charset="0"/>
        <a:buChar char="•"/>
        <a:defRPr sz="3394" kern="1200">
          <a:solidFill>
            <a:schemeClr val="tx2"/>
          </a:solidFill>
          <a:latin typeface="Century Gothic" panose="020B0502020202020204" pitchFamily="34" charset="0"/>
          <a:ea typeface="+mn-ea"/>
          <a:cs typeface="+mn-cs"/>
        </a:defRPr>
      </a:lvl2pPr>
      <a:lvl3pPr marL="554162" indent="-271309" algn="l" defTabSz="1108325" rtl="0" eaLnBrk="1" latinLnBrk="0" hangingPunct="1">
        <a:lnSpc>
          <a:spcPct val="90000"/>
        </a:lnSpc>
        <a:spcBef>
          <a:spcPts val="606"/>
        </a:spcBef>
        <a:buClr>
          <a:schemeClr val="accent2"/>
        </a:buClr>
        <a:buFont typeface="Wingdings" panose="05000000000000000000" pitchFamily="2" charset="2"/>
        <a:buChar char="§"/>
        <a:tabLst/>
        <a:defRPr sz="2909" kern="1200">
          <a:solidFill>
            <a:schemeClr val="tx2"/>
          </a:solidFill>
          <a:latin typeface="Century Gothic" panose="020B0502020202020204" pitchFamily="34" charset="0"/>
          <a:ea typeface="+mn-ea"/>
          <a:cs typeface="+mn-cs"/>
        </a:defRPr>
      </a:lvl3pPr>
      <a:lvl4pPr marL="837017" indent="-282854" algn="l" defTabSz="1108325" rtl="0" eaLnBrk="1" latinLnBrk="0" hangingPunct="1">
        <a:lnSpc>
          <a:spcPct val="90000"/>
        </a:lnSpc>
        <a:spcBef>
          <a:spcPts val="606"/>
        </a:spcBef>
        <a:buClr>
          <a:schemeClr val="accent2"/>
        </a:buClr>
        <a:buFont typeface="Arial" panose="020B0604020202020204" pitchFamily="34" charset="0"/>
        <a:buChar char="•"/>
        <a:defRPr sz="2424" kern="1200">
          <a:solidFill>
            <a:schemeClr val="tx2"/>
          </a:solidFill>
          <a:latin typeface="Century Gothic" panose="020B0502020202020204" pitchFamily="34" charset="0"/>
          <a:ea typeface="+mn-ea"/>
          <a:cs typeface="+mn-cs"/>
        </a:defRPr>
      </a:lvl4pPr>
      <a:lvl5pPr marL="1108325" indent="-271309" algn="l" defTabSz="1108325" rtl="0" eaLnBrk="1" latinLnBrk="0" hangingPunct="1">
        <a:lnSpc>
          <a:spcPct val="90000"/>
        </a:lnSpc>
        <a:spcBef>
          <a:spcPts val="606"/>
        </a:spcBef>
        <a:buClr>
          <a:schemeClr val="accent2"/>
        </a:buClr>
        <a:buFont typeface="Wingdings" panose="05000000000000000000" pitchFamily="2" charset="2"/>
        <a:buChar char="§"/>
        <a:defRPr sz="2424" kern="1200">
          <a:solidFill>
            <a:schemeClr val="tx2"/>
          </a:solidFill>
          <a:latin typeface="Century Gothic" panose="020B0502020202020204" pitchFamily="34" charset="0"/>
          <a:ea typeface="+mn-ea"/>
          <a:cs typeface="+mn-cs"/>
        </a:defRPr>
      </a:lvl5pPr>
      <a:lvl6pPr marL="3047893"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6pPr>
      <a:lvl7pPr marL="3602056"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7pPr>
      <a:lvl8pPr marL="4156218"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8pPr>
      <a:lvl9pPr marL="4710381"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9pPr>
    </p:bodyStyle>
    <p:otherStyle>
      <a:defPPr>
        <a:defRPr lang="en-US"/>
      </a:defPPr>
      <a:lvl1pPr marL="0" algn="l" defTabSz="1108325" rtl="0" eaLnBrk="1" latinLnBrk="0" hangingPunct="1">
        <a:defRPr sz="2182" kern="1200">
          <a:solidFill>
            <a:schemeClr val="tx1"/>
          </a:solidFill>
          <a:latin typeface="+mn-lt"/>
          <a:ea typeface="+mn-ea"/>
          <a:cs typeface="+mn-cs"/>
        </a:defRPr>
      </a:lvl1pPr>
      <a:lvl2pPr marL="554162" algn="l" defTabSz="1108325" rtl="0" eaLnBrk="1" latinLnBrk="0" hangingPunct="1">
        <a:defRPr sz="2182" kern="1200">
          <a:solidFill>
            <a:schemeClr val="tx1"/>
          </a:solidFill>
          <a:latin typeface="+mn-lt"/>
          <a:ea typeface="+mn-ea"/>
          <a:cs typeface="+mn-cs"/>
        </a:defRPr>
      </a:lvl2pPr>
      <a:lvl3pPr marL="1108325" algn="l" defTabSz="1108325" rtl="0" eaLnBrk="1" latinLnBrk="0" hangingPunct="1">
        <a:defRPr sz="2182" kern="1200">
          <a:solidFill>
            <a:schemeClr val="tx1"/>
          </a:solidFill>
          <a:latin typeface="+mn-lt"/>
          <a:ea typeface="+mn-ea"/>
          <a:cs typeface="+mn-cs"/>
        </a:defRPr>
      </a:lvl3pPr>
      <a:lvl4pPr marL="1662487" algn="l" defTabSz="1108325" rtl="0" eaLnBrk="1" latinLnBrk="0" hangingPunct="1">
        <a:defRPr sz="2182" kern="1200">
          <a:solidFill>
            <a:schemeClr val="tx1"/>
          </a:solidFill>
          <a:latin typeface="+mn-lt"/>
          <a:ea typeface="+mn-ea"/>
          <a:cs typeface="+mn-cs"/>
        </a:defRPr>
      </a:lvl4pPr>
      <a:lvl5pPr marL="2216650" algn="l" defTabSz="1108325" rtl="0" eaLnBrk="1" latinLnBrk="0" hangingPunct="1">
        <a:defRPr sz="2182" kern="1200">
          <a:solidFill>
            <a:schemeClr val="tx1"/>
          </a:solidFill>
          <a:latin typeface="+mn-lt"/>
          <a:ea typeface="+mn-ea"/>
          <a:cs typeface="+mn-cs"/>
        </a:defRPr>
      </a:lvl5pPr>
      <a:lvl6pPr marL="2770812" algn="l" defTabSz="1108325" rtl="0" eaLnBrk="1" latinLnBrk="0" hangingPunct="1">
        <a:defRPr sz="2182" kern="1200">
          <a:solidFill>
            <a:schemeClr val="tx1"/>
          </a:solidFill>
          <a:latin typeface="+mn-lt"/>
          <a:ea typeface="+mn-ea"/>
          <a:cs typeface="+mn-cs"/>
        </a:defRPr>
      </a:lvl6pPr>
      <a:lvl7pPr marL="3324975" algn="l" defTabSz="1108325" rtl="0" eaLnBrk="1" latinLnBrk="0" hangingPunct="1">
        <a:defRPr sz="2182" kern="1200">
          <a:solidFill>
            <a:schemeClr val="tx1"/>
          </a:solidFill>
          <a:latin typeface="+mn-lt"/>
          <a:ea typeface="+mn-ea"/>
          <a:cs typeface="+mn-cs"/>
        </a:defRPr>
      </a:lvl7pPr>
      <a:lvl8pPr marL="3879137" algn="l" defTabSz="1108325" rtl="0" eaLnBrk="1" latinLnBrk="0" hangingPunct="1">
        <a:defRPr sz="2182" kern="1200">
          <a:solidFill>
            <a:schemeClr val="tx1"/>
          </a:solidFill>
          <a:latin typeface="+mn-lt"/>
          <a:ea typeface="+mn-ea"/>
          <a:cs typeface="+mn-cs"/>
        </a:defRPr>
      </a:lvl8pPr>
      <a:lvl9pPr marL="4433299" algn="l" defTabSz="1108325" rtl="0" eaLnBrk="1" latinLnBrk="0" hangingPunct="1">
        <a:defRPr sz="218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pos="407" userDrawn="1">
          <p15:clr>
            <a:srgbClr val="F26B43"/>
          </p15:clr>
        </p15:guide>
        <p15:guide id="3" pos="890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 y="6439120"/>
            <a:ext cx="12191975" cy="418880"/>
          </a:xfrm>
          <a:prstGeom prst="rect">
            <a:avLst/>
          </a:prstGeom>
        </p:spPr>
      </p:pic>
      <p:sp>
        <p:nvSpPr>
          <p:cNvPr id="2" name="Title Placeholder 1"/>
          <p:cNvSpPr>
            <a:spLocks noGrp="1"/>
          </p:cNvSpPr>
          <p:nvPr>
            <p:ph type="title"/>
          </p:nvPr>
        </p:nvSpPr>
        <p:spPr>
          <a:xfrm>
            <a:off x="533400" y="302504"/>
            <a:ext cx="11125200" cy="779463"/>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533400" y="1540701"/>
            <a:ext cx="11125200" cy="463626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p:cNvSpPr txBox="1"/>
          <p:nvPr/>
        </p:nvSpPr>
        <p:spPr>
          <a:xfrm>
            <a:off x="11433418" y="6556229"/>
            <a:ext cx="310659" cy="167866"/>
          </a:xfrm>
          <a:prstGeom prst="rect">
            <a:avLst/>
          </a:prstGeom>
          <a:noFill/>
        </p:spPr>
        <p:txBody>
          <a:bodyPr wrap="square" lIns="0" tIns="0" rIns="0" bIns="0" rtlCol="0" anchor="ctr" anchorCtr="0">
            <a:spAutoFit/>
          </a:bodyPr>
          <a:lstStyle/>
          <a:p>
            <a:pPr algn="r"/>
            <a:fld id="{786B8192-8AB9-41CE-A4E0-E55D530C6B11}" type="slidenum">
              <a:rPr lang="en-US" sz="1091" smtClean="0">
                <a:solidFill>
                  <a:srgbClr val="FFFFFF"/>
                </a:solidFill>
                <a:latin typeface="Century Gothic" panose="020B0502020202020204" pitchFamily="34" charset="0"/>
              </a:rPr>
              <a:t>‹#›</a:t>
            </a:fld>
            <a:endParaRPr lang="en-US" sz="1091">
              <a:solidFill>
                <a:srgbClr val="FFFFFF"/>
              </a:solidFill>
              <a:latin typeface="Century Gothic" panose="020B0502020202020204" pitchFamily="34" charset="0"/>
            </a:endParaRPr>
          </a:p>
        </p:txBody>
      </p:sp>
      <p:sp>
        <p:nvSpPr>
          <p:cNvPr id="17" name="Freeform 5"/>
          <p:cNvSpPr>
            <a:spLocks noEditPoints="1"/>
          </p:cNvSpPr>
          <p:nvPr/>
        </p:nvSpPr>
        <p:spPr bwMode="auto">
          <a:xfrm>
            <a:off x="493822" y="6593514"/>
            <a:ext cx="748617" cy="133935"/>
          </a:xfrm>
          <a:custGeom>
            <a:avLst/>
            <a:gdLst>
              <a:gd name="T0" fmla="*/ 425 w 433"/>
              <a:gd name="T1" fmla="*/ 66 h 75"/>
              <a:gd name="T2" fmla="*/ 370 w 433"/>
              <a:gd name="T3" fmla="*/ 50 h 75"/>
              <a:gd name="T4" fmla="*/ 433 w 433"/>
              <a:gd name="T5" fmla="*/ 34 h 75"/>
              <a:gd name="T6" fmla="*/ 391 w 433"/>
              <a:gd name="T7" fmla="*/ 18 h 75"/>
              <a:gd name="T8" fmla="*/ 391 w 433"/>
              <a:gd name="T9" fmla="*/ 74 h 75"/>
              <a:gd name="T10" fmla="*/ 432 w 433"/>
              <a:gd name="T11" fmla="*/ 73 h 75"/>
              <a:gd name="T12" fmla="*/ 415 w 433"/>
              <a:gd name="T13" fmla="*/ 26 h 75"/>
              <a:gd name="T14" fmla="*/ 415 w 433"/>
              <a:gd name="T15" fmla="*/ 42 h 75"/>
              <a:gd name="T16" fmla="*/ 392 w 433"/>
              <a:gd name="T17" fmla="*/ 26 h 75"/>
              <a:gd name="T18" fmla="*/ 292 w 433"/>
              <a:gd name="T19" fmla="*/ 75 h 75"/>
              <a:gd name="T20" fmla="*/ 247 w 433"/>
              <a:gd name="T21" fmla="*/ 18 h 75"/>
              <a:gd name="T22" fmla="*/ 262 w 433"/>
              <a:gd name="T23" fmla="*/ 23 h 75"/>
              <a:gd name="T24" fmla="*/ 322 w 433"/>
              <a:gd name="T25" fmla="*/ 23 h 75"/>
              <a:gd name="T26" fmla="*/ 336 w 433"/>
              <a:gd name="T27" fmla="*/ 18 h 75"/>
              <a:gd name="T28" fmla="*/ 79 w 433"/>
              <a:gd name="T29" fmla="*/ 74 h 75"/>
              <a:gd name="T30" fmla="*/ 72 w 433"/>
              <a:gd name="T31" fmla="*/ 63 h 75"/>
              <a:gd name="T32" fmla="*/ 30 w 433"/>
              <a:gd name="T33" fmla="*/ 74 h 75"/>
              <a:gd name="T34" fmla="*/ 30 w 433"/>
              <a:gd name="T35" fmla="*/ 18 h 75"/>
              <a:gd name="T36" fmla="*/ 76 w 433"/>
              <a:gd name="T37" fmla="*/ 40 h 75"/>
              <a:gd name="T38" fmla="*/ 79 w 433"/>
              <a:gd name="T39" fmla="*/ 74 h 75"/>
              <a:gd name="T40" fmla="*/ 31 w 433"/>
              <a:gd name="T41" fmla="*/ 26 h 75"/>
              <a:gd name="T42" fmla="*/ 31 w 433"/>
              <a:gd name="T43" fmla="*/ 66 h 75"/>
              <a:gd name="T44" fmla="*/ 68 w 433"/>
              <a:gd name="T45" fmla="*/ 46 h 75"/>
              <a:gd name="T46" fmla="*/ 347 w 433"/>
              <a:gd name="T47" fmla="*/ 12 h 75"/>
              <a:gd name="T48" fmla="*/ 352 w 433"/>
              <a:gd name="T49" fmla="*/ 6 h 75"/>
              <a:gd name="T50" fmla="*/ 343 w 433"/>
              <a:gd name="T51" fmla="*/ 6 h 75"/>
              <a:gd name="T52" fmla="*/ 347 w 433"/>
              <a:gd name="T53" fmla="*/ 12 h 75"/>
              <a:gd name="T54" fmla="*/ 345 w 433"/>
              <a:gd name="T55" fmla="*/ 18 h 75"/>
              <a:gd name="T56" fmla="*/ 351 w 433"/>
              <a:gd name="T57" fmla="*/ 74 h 75"/>
              <a:gd name="T58" fmla="*/ 343 w 433"/>
              <a:gd name="T59" fmla="*/ 67 h 75"/>
              <a:gd name="T60" fmla="*/ 96 w 433"/>
              <a:gd name="T61" fmla="*/ 26 h 75"/>
              <a:gd name="T62" fmla="*/ 134 w 433"/>
              <a:gd name="T63" fmla="*/ 18 h 75"/>
              <a:gd name="T64" fmla="*/ 134 w 433"/>
              <a:gd name="T65" fmla="*/ 74 h 75"/>
              <a:gd name="T66" fmla="*/ 87 w 433"/>
              <a:gd name="T67" fmla="*/ 46 h 75"/>
              <a:gd name="T68" fmla="*/ 90 w 433"/>
              <a:gd name="T69" fmla="*/ 0 h 75"/>
              <a:gd name="T70" fmla="*/ 96 w 433"/>
              <a:gd name="T71" fmla="*/ 26 h 75"/>
              <a:gd name="T72" fmla="*/ 133 w 433"/>
              <a:gd name="T73" fmla="*/ 66 h 75"/>
              <a:gd name="T74" fmla="*/ 133 w 433"/>
              <a:gd name="T75" fmla="*/ 26 h 75"/>
              <a:gd name="T76" fmla="*/ 96 w 433"/>
              <a:gd name="T77" fmla="*/ 46 h 75"/>
              <a:gd name="T78" fmla="*/ 182 w 433"/>
              <a:gd name="T79" fmla="*/ 26 h 75"/>
              <a:gd name="T80" fmla="*/ 220 w 433"/>
              <a:gd name="T81" fmla="*/ 18 h 75"/>
              <a:gd name="T82" fmla="*/ 220 w 433"/>
              <a:gd name="T83" fmla="*/ 74 h 75"/>
              <a:gd name="T84" fmla="*/ 173 w 433"/>
              <a:gd name="T85" fmla="*/ 46 h 75"/>
              <a:gd name="T86" fmla="*/ 176 w 433"/>
              <a:gd name="T87" fmla="*/ 0 h 75"/>
              <a:gd name="T88" fmla="*/ 182 w 433"/>
              <a:gd name="T89" fmla="*/ 26 h 75"/>
              <a:gd name="T90" fmla="*/ 219 w 433"/>
              <a:gd name="T91" fmla="*/ 66 h 75"/>
              <a:gd name="T92" fmla="*/ 219 w 433"/>
              <a:gd name="T93" fmla="*/ 26 h 75"/>
              <a:gd name="T94" fmla="*/ 182 w 433"/>
              <a:gd name="T9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75">
                <a:moveTo>
                  <a:pt x="432" y="73"/>
                </a:moveTo>
                <a:cubicBezTo>
                  <a:pt x="432" y="68"/>
                  <a:pt x="429" y="66"/>
                  <a:pt x="425" y="66"/>
                </a:cubicBezTo>
                <a:cubicBezTo>
                  <a:pt x="392" y="66"/>
                  <a:pt x="392" y="66"/>
                  <a:pt x="392" y="66"/>
                </a:cubicBezTo>
                <a:cubicBezTo>
                  <a:pt x="376" y="66"/>
                  <a:pt x="371" y="57"/>
                  <a:pt x="370" y="50"/>
                </a:cubicBezTo>
                <a:cubicBezTo>
                  <a:pt x="416" y="50"/>
                  <a:pt x="416" y="50"/>
                  <a:pt x="416" y="50"/>
                </a:cubicBezTo>
                <a:cubicBezTo>
                  <a:pt x="429" y="50"/>
                  <a:pt x="433" y="40"/>
                  <a:pt x="433" y="34"/>
                </a:cubicBezTo>
                <a:cubicBezTo>
                  <a:pt x="433" y="28"/>
                  <a:pt x="429" y="18"/>
                  <a:pt x="416" y="18"/>
                </a:cubicBezTo>
                <a:cubicBezTo>
                  <a:pt x="391" y="18"/>
                  <a:pt x="391" y="18"/>
                  <a:pt x="391" y="18"/>
                </a:cubicBezTo>
                <a:cubicBezTo>
                  <a:pt x="368" y="18"/>
                  <a:pt x="361" y="34"/>
                  <a:pt x="361" y="46"/>
                </a:cubicBezTo>
                <a:cubicBezTo>
                  <a:pt x="361" y="60"/>
                  <a:pt x="370" y="74"/>
                  <a:pt x="391" y="74"/>
                </a:cubicBezTo>
                <a:cubicBezTo>
                  <a:pt x="432" y="74"/>
                  <a:pt x="432" y="74"/>
                  <a:pt x="432" y="74"/>
                </a:cubicBezTo>
                <a:lnTo>
                  <a:pt x="432" y="73"/>
                </a:lnTo>
                <a:close/>
                <a:moveTo>
                  <a:pt x="392" y="26"/>
                </a:moveTo>
                <a:cubicBezTo>
                  <a:pt x="415" y="26"/>
                  <a:pt x="415" y="26"/>
                  <a:pt x="415" y="26"/>
                </a:cubicBezTo>
                <a:cubicBezTo>
                  <a:pt x="423" y="26"/>
                  <a:pt x="425" y="31"/>
                  <a:pt x="425" y="34"/>
                </a:cubicBezTo>
                <a:cubicBezTo>
                  <a:pt x="425" y="37"/>
                  <a:pt x="423" y="42"/>
                  <a:pt x="415" y="42"/>
                </a:cubicBezTo>
                <a:cubicBezTo>
                  <a:pt x="370" y="42"/>
                  <a:pt x="370" y="42"/>
                  <a:pt x="370" y="42"/>
                </a:cubicBezTo>
                <a:cubicBezTo>
                  <a:pt x="370" y="37"/>
                  <a:pt x="375" y="26"/>
                  <a:pt x="392" y="26"/>
                </a:cubicBezTo>
                <a:moveTo>
                  <a:pt x="298" y="71"/>
                </a:moveTo>
                <a:cubicBezTo>
                  <a:pt x="295" y="74"/>
                  <a:pt x="294" y="75"/>
                  <a:pt x="292" y="75"/>
                </a:cubicBezTo>
                <a:cubicBezTo>
                  <a:pt x="289" y="75"/>
                  <a:pt x="288" y="73"/>
                  <a:pt x="286" y="71"/>
                </a:cubicBezTo>
                <a:cubicBezTo>
                  <a:pt x="281" y="64"/>
                  <a:pt x="247" y="18"/>
                  <a:pt x="247" y="18"/>
                </a:cubicBezTo>
                <a:cubicBezTo>
                  <a:pt x="253" y="18"/>
                  <a:pt x="253" y="18"/>
                  <a:pt x="253" y="18"/>
                </a:cubicBezTo>
                <a:cubicBezTo>
                  <a:pt x="258" y="18"/>
                  <a:pt x="260" y="20"/>
                  <a:pt x="262" y="23"/>
                </a:cubicBezTo>
                <a:cubicBezTo>
                  <a:pt x="263" y="25"/>
                  <a:pt x="292" y="66"/>
                  <a:pt x="292" y="66"/>
                </a:cubicBezTo>
                <a:cubicBezTo>
                  <a:pt x="292" y="66"/>
                  <a:pt x="321" y="25"/>
                  <a:pt x="322" y="23"/>
                </a:cubicBezTo>
                <a:cubicBezTo>
                  <a:pt x="324" y="20"/>
                  <a:pt x="326" y="18"/>
                  <a:pt x="331" y="18"/>
                </a:cubicBezTo>
                <a:cubicBezTo>
                  <a:pt x="336" y="18"/>
                  <a:pt x="336" y="18"/>
                  <a:pt x="336" y="18"/>
                </a:cubicBezTo>
                <a:cubicBezTo>
                  <a:pt x="336" y="18"/>
                  <a:pt x="302" y="65"/>
                  <a:pt x="298" y="71"/>
                </a:cubicBezTo>
                <a:moveTo>
                  <a:pt x="79" y="74"/>
                </a:moveTo>
                <a:cubicBezTo>
                  <a:pt x="76" y="74"/>
                  <a:pt x="74" y="72"/>
                  <a:pt x="73" y="69"/>
                </a:cubicBezTo>
                <a:cubicBezTo>
                  <a:pt x="72" y="63"/>
                  <a:pt x="72" y="63"/>
                  <a:pt x="72" y="63"/>
                </a:cubicBezTo>
                <a:cubicBezTo>
                  <a:pt x="70" y="66"/>
                  <a:pt x="63" y="74"/>
                  <a:pt x="48" y="74"/>
                </a:cubicBezTo>
                <a:cubicBezTo>
                  <a:pt x="30" y="74"/>
                  <a:pt x="30" y="74"/>
                  <a:pt x="30" y="74"/>
                </a:cubicBezTo>
                <a:cubicBezTo>
                  <a:pt x="7" y="74"/>
                  <a:pt x="0" y="58"/>
                  <a:pt x="0" y="46"/>
                </a:cubicBezTo>
                <a:cubicBezTo>
                  <a:pt x="0" y="33"/>
                  <a:pt x="8" y="18"/>
                  <a:pt x="30" y="18"/>
                </a:cubicBezTo>
                <a:cubicBezTo>
                  <a:pt x="48" y="18"/>
                  <a:pt x="48" y="18"/>
                  <a:pt x="48" y="18"/>
                </a:cubicBezTo>
                <a:cubicBezTo>
                  <a:pt x="65" y="18"/>
                  <a:pt x="74" y="28"/>
                  <a:pt x="76" y="40"/>
                </a:cubicBezTo>
                <a:cubicBezTo>
                  <a:pt x="78" y="50"/>
                  <a:pt x="83" y="74"/>
                  <a:pt x="83" y="74"/>
                </a:cubicBezTo>
                <a:lnTo>
                  <a:pt x="79" y="74"/>
                </a:lnTo>
                <a:close/>
                <a:moveTo>
                  <a:pt x="46" y="26"/>
                </a:moveTo>
                <a:cubicBezTo>
                  <a:pt x="31" y="26"/>
                  <a:pt x="31" y="26"/>
                  <a:pt x="31" y="26"/>
                </a:cubicBezTo>
                <a:cubicBezTo>
                  <a:pt x="14" y="26"/>
                  <a:pt x="9" y="37"/>
                  <a:pt x="9" y="46"/>
                </a:cubicBezTo>
                <a:cubicBezTo>
                  <a:pt x="9" y="56"/>
                  <a:pt x="14" y="66"/>
                  <a:pt x="31" y="66"/>
                </a:cubicBezTo>
                <a:cubicBezTo>
                  <a:pt x="46" y="66"/>
                  <a:pt x="46" y="66"/>
                  <a:pt x="46" y="66"/>
                </a:cubicBezTo>
                <a:cubicBezTo>
                  <a:pt x="63" y="66"/>
                  <a:pt x="68" y="55"/>
                  <a:pt x="68" y="46"/>
                </a:cubicBezTo>
                <a:cubicBezTo>
                  <a:pt x="68" y="38"/>
                  <a:pt x="64" y="26"/>
                  <a:pt x="46" y="26"/>
                </a:cubicBezTo>
                <a:moveTo>
                  <a:pt x="347" y="12"/>
                </a:moveTo>
                <a:cubicBezTo>
                  <a:pt x="350" y="12"/>
                  <a:pt x="352" y="10"/>
                  <a:pt x="352" y="7"/>
                </a:cubicBezTo>
                <a:cubicBezTo>
                  <a:pt x="352" y="6"/>
                  <a:pt x="352" y="6"/>
                  <a:pt x="352" y="6"/>
                </a:cubicBezTo>
                <a:cubicBezTo>
                  <a:pt x="352" y="3"/>
                  <a:pt x="350" y="1"/>
                  <a:pt x="347" y="1"/>
                </a:cubicBezTo>
                <a:cubicBezTo>
                  <a:pt x="345" y="1"/>
                  <a:pt x="343" y="3"/>
                  <a:pt x="343" y="6"/>
                </a:cubicBezTo>
                <a:cubicBezTo>
                  <a:pt x="343" y="7"/>
                  <a:pt x="343" y="7"/>
                  <a:pt x="343" y="7"/>
                </a:cubicBezTo>
                <a:cubicBezTo>
                  <a:pt x="343" y="10"/>
                  <a:pt x="345" y="12"/>
                  <a:pt x="347" y="12"/>
                </a:cubicBezTo>
                <a:moveTo>
                  <a:pt x="343" y="18"/>
                </a:moveTo>
                <a:cubicBezTo>
                  <a:pt x="345" y="18"/>
                  <a:pt x="345" y="18"/>
                  <a:pt x="345" y="18"/>
                </a:cubicBezTo>
                <a:cubicBezTo>
                  <a:pt x="349" y="18"/>
                  <a:pt x="351" y="20"/>
                  <a:pt x="351" y="25"/>
                </a:cubicBezTo>
                <a:cubicBezTo>
                  <a:pt x="351" y="74"/>
                  <a:pt x="351" y="74"/>
                  <a:pt x="351" y="74"/>
                </a:cubicBezTo>
                <a:cubicBezTo>
                  <a:pt x="349" y="74"/>
                  <a:pt x="349" y="74"/>
                  <a:pt x="349" y="74"/>
                </a:cubicBezTo>
                <a:cubicBezTo>
                  <a:pt x="345" y="74"/>
                  <a:pt x="343" y="72"/>
                  <a:pt x="343" y="67"/>
                </a:cubicBezTo>
                <a:lnTo>
                  <a:pt x="343" y="18"/>
                </a:lnTo>
                <a:close/>
                <a:moveTo>
                  <a:pt x="96" y="26"/>
                </a:moveTo>
                <a:cubicBezTo>
                  <a:pt x="100" y="22"/>
                  <a:pt x="106" y="18"/>
                  <a:pt x="117" y="18"/>
                </a:cubicBezTo>
                <a:cubicBezTo>
                  <a:pt x="134" y="18"/>
                  <a:pt x="134" y="18"/>
                  <a:pt x="134" y="18"/>
                </a:cubicBezTo>
                <a:cubicBezTo>
                  <a:pt x="158" y="18"/>
                  <a:pt x="164" y="34"/>
                  <a:pt x="164" y="46"/>
                </a:cubicBezTo>
                <a:cubicBezTo>
                  <a:pt x="164" y="60"/>
                  <a:pt x="156" y="74"/>
                  <a:pt x="134" y="74"/>
                </a:cubicBezTo>
                <a:cubicBezTo>
                  <a:pt x="117" y="74"/>
                  <a:pt x="117" y="74"/>
                  <a:pt x="117" y="74"/>
                </a:cubicBezTo>
                <a:cubicBezTo>
                  <a:pt x="100" y="74"/>
                  <a:pt x="87" y="63"/>
                  <a:pt x="87" y="46"/>
                </a:cubicBezTo>
                <a:cubicBezTo>
                  <a:pt x="87" y="0"/>
                  <a:pt x="87" y="0"/>
                  <a:pt x="87" y="0"/>
                </a:cubicBezTo>
                <a:cubicBezTo>
                  <a:pt x="90" y="0"/>
                  <a:pt x="90" y="0"/>
                  <a:pt x="90" y="0"/>
                </a:cubicBezTo>
                <a:cubicBezTo>
                  <a:pt x="94" y="0"/>
                  <a:pt x="96" y="1"/>
                  <a:pt x="96" y="5"/>
                </a:cubicBezTo>
                <a:lnTo>
                  <a:pt x="96" y="26"/>
                </a:lnTo>
                <a:close/>
                <a:moveTo>
                  <a:pt x="118" y="66"/>
                </a:moveTo>
                <a:cubicBezTo>
                  <a:pt x="133" y="66"/>
                  <a:pt x="133" y="66"/>
                  <a:pt x="133" y="66"/>
                </a:cubicBezTo>
                <a:cubicBezTo>
                  <a:pt x="150" y="66"/>
                  <a:pt x="156" y="56"/>
                  <a:pt x="156" y="46"/>
                </a:cubicBezTo>
                <a:cubicBezTo>
                  <a:pt x="156" y="37"/>
                  <a:pt x="150" y="26"/>
                  <a:pt x="133" y="26"/>
                </a:cubicBezTo>
                <a:cubicBezTo>
                  <a:pt x="118" y="26"/>
                  <a:pt x="118" y="26"/>
                  <a:pt x="118" y="26"/>
                </a:cubicBezTo>
                <a:cubicBezTo>
                  <a:pt x="101" y="26"/>
                  <a:pt x="96" y="37"/>
                  <a:pt x="96" y="46"/>
                </a:cubicBezTo>
                <a:cubicBezTo>
                  <a:pt x="96" y="54"/>
                  <a:pt x="100" y="66"/>
                  <a:pt x="118" y="66"/>
                </a:cubicBezTo>
                <a:moveTo>
                  <a:pt x="182" y="26"/>
                </a:moveTo>
                <a:cubicBezTo>
                  <a:pt x="185" y="22"/>
                  <a:pt x="192" y="18"/>
                  <a:pt x="202" y="18"/>
                </a:cubicBezTo>
                <a:cubicBezTo>
                  <a:pt x="220" y="18"/>
                  <a:pt x="220" y="18"/>
                  <a:pt x="220" y="18"/>
                </a:cubicBezTo>
                <a:cubicBezTo>
                  <a:pt x="243" y="18"/>
                  <a:pt x="250" y="34"/>
                  <a:pt x="250" y="46"/>
                </a:cubicBezTo>
                <a:cubicBezTo>
                  <a:pt x="250" y="60"/>
                  <a:pt x="242" y="74"/>
                  <a:pt x="220" y="74"/>
                </a:cubicBezTo>
                <a:cubicBezTo>
                  <a:pt x="202" y="74"/>
                  <a:pt x="202" y="74"/>
                  <a:pt x="202" y="74"/>
                </a:cubicBezTo>
                <a:cubicBezTo>
                  <a:pt x="185" y="74"/>
                  <a:pt x="173" y="63"/>
                  <a:pt x="173" y="46"/>
                </a:cubicBezTo>
                <a:cubicBezTo>
                  <a:pt x="173" y="0"/>
                  <a:pt x="173" y="0"/>
                  <a:pt x="173" y="0"/>
                </a:cubicBezTo>
                <a:cubicBezTo>
                  <a:pt x="176" y="0"/>
                  <a:pt x="176" y="0"/>
                  <a:pt x="176" y="0"/>
                </a:cubicBezTo>
                <a:cubicBezTo>
                  <a:pt x="179" y="0"/>
                  <a:pt x="182" y="1"/>
                  <a:pt x="182" y="5"/>
                </a:cubicBezTo>
                <a:lnTo>
                  <a:pt x="182" y="26"/>
                </a:lnTo>
                <a:close/>
                <a:moveTo>
                  <a:pt x="204" y="66"/>
                </a:moveTo>
                <a:cubicBezTo>
                  <a:pt x="219" y="66"/>
                  <a:pt x="219" y="66"/>
                  <a:pt x="219" y="66"/>
                </a:cubicBezTo>
                <a:cubicBezTo>
                  <a:pt x="236" y="66"/>
                  <a:pt x="241" y="56"/>
                  <a:pt x="241" y="46"/>
                </a:cubicBezTo>
                <a:cubicBezTo>
                  <a:pt x="241" y="37"/>
                  <a:pt x="236" y="26"/>
                  <a:pt x="219" y="26"/>
                </a:cubicBezTo>
                <a:cubicBezTo>
                  <a:pt x="204" y="26"/>
                  <a:pt x="204" y="26"/>
                  <a:pt x="204" y="26"/>
                </a:cubicBezTo>
                <a:cubicBezTo>
                  <a:pt x="187" y="26"/>
                  <a:pt x="182" y="37"/>
                  <a:pt x="182" y="46"/>
                </a:cubicBezTo>
                <a:cubicBezTo>
                  <a:pt x="182" y="54"/>
                  <a:pt x="186" y="66"/>
                  <a:pt x="204" y="66"/>
                </a:cubicBezTo>
              </a:path>
            </a:pathLst>
          </a:custGeom>
          <a:solidFill>
            <a:srgbClr val="FFFFFF"/>
          </a:solidFill>
          <a:ln>
            <a:noFill/>
          </a:ln>
        </p:spPr>
        <p:txBody>
          <a:bodyPr vert="horz" wrap="square" lIns="110836" tIns="55418" rIns="110836" bIns="55418" numCol="1" anchor="t" anchorCtr="0" compatLnSpc="1">
            <a:prstTxWarp prst="textNoShape">
              <a:avLst/>
            </a:prstTxWarp>
          </a:bodyPr>
          <a:lstStyle/>
          <a:p>
            <a:endParaRPr lang="en-US" sz="2182"/>
          </a:p>
        </p:txBody>
      </p:sp>
      <p:sp>
        <p:nvSpPr>
          <p:cNvPr id="4" name="TextBox 3"/>
          <p:cNvSpPr txBox="1"/>
          <p:nvPr userDrawn="1"/>
        </p:nvSpPr>
        <p:spPr>
          <a:xfrm>
            <a:off x="4058232" y="6536102"/>
            <a:ext cx="4075545" cy="278859"/>
          </a:xfrm>
          <a:prstGeom prst="rect">
            <a:avLst/>
          </a:prstGeom>
          <a:noFill/>
        </p:spPr>
        <p:txBody>
          <a:bodyPr wrap="square" rtlCol="0">
            <a:spAutoFit/>
          </a:bodyPr>
          <a:lstStyle/>
          <a:p>
            <a:pPr algn="ctr"/>
            <a:r>
              <a:rPr lang="en-US" sz="1212">
                <a:solidFill>
                  <a:srgbClr val="FFFFFF"/>
                </a:solidFill>
                <a:latin typeface="Century Gothic" panose="020B0502020202020204" pitchFamily="34" charset="0"/>
              </a:rPr>
              <a:t>R&amp;D - INFORMATION RESEARCH</a:t>
            </a:r>
          </a:p>
        </p:txBody>
      </p:sp>
    </p:spTree>
    <p:extLst>
      <p:ext uri="{BB962C8B-B14F-4D97-AF65-F5344CB8AC3E}">
        <p14:creationId xmlns:p14="http://schemas.microsoft.com/office/powerpoint/2010/main" val="186826942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1108325" rtl="0" eaLnBrk="1" latinLnBrk="0" hangingPunct="1">
        <a:lnSpc>
          <a:spcPct val="90000"/>
        </a:lnSpc>
        <a:spcBef>
          <a:spcPct val="0"/>
        </a:spcBef>
        <a:buNone/>
        <a:defRPr sz="3879" kern="1200" baseline="0">
          <a:solidFill>
            <a:schemeClr val="tx2"/>
          </a:solidFill>
          <a:latin typeface="Century Gothic" panose="020B0502020202020204" pitchFamily="34" charset="0"/>
          <a:ea typeface="+mj-ea"/>
          <a:cs typeface="+mj-cs"/>
        </a:defRPr>
      </a:lvl1pPr>
    </p:titleStyle>
    <p:bodyStyle>
      <a:lvl1pPr marL="0" indent="0" algn="l" defTabSz="1108325" rtl="0" eaLnBrk="1" latinLnBrk="0" hangingPunct="1">
        <a:lnSpc>
          <a:spcPct val="90000"/>
        </a:lnSpc>
        <a:spcBef>
          <a:spcPts val="1212"/>
        </a:spcBef>
        <a:buClr>
          <a:schemeClr val="bg1"/>
        </a:buClr>
        <a:buFont typeface="Arial" panose="020B0604020202020204" pitchFamily="34" charset="0"/>
        <a:buNone/>
        <a:defRPr sz="3394" kern="1200">
          <a:solidFill>
            <a:schemeClr val="tx2"/>
          </a:solidFill>
          <a:latin typeface="Century Gothic" panose="020B0502020202020204" pitchFamily="34" charset="0"/>
          <a:ea typeface="+mn-ea"/>
          <a:cs typeface="+mn-cs"/>
        </a:defRPr>
      </a:lvl1pPr>
      <a:lvl2pPr marL="282854" indent="-282854" algn="l" defTabSz="1108325" rtl="0" eaLnBrk="1" latinLnBrk="0" hangingPunct="1">
        <a:lnSpc>
          <a:spcPct val="90000"/>
        </a:lnSpc>
        <a:spcBef>
          <a:spcPts val="606"/>
        </a:spcBef>
        <a:buClr>
          <a:schemeClr val="bg1"/>
        </a:buClr>
        <a:buFont typeface="Arial" panose="020B0604020202020204" pitchFamily="34" charset="0"/>
        <a:buChar char="•"/>
        <a:defRPr sz="3394" kern="1200">
          <a:solidFill>
            <a:schemeClr val="tx2"/>
          </a:solidFill>
          <a:latin typeface="Century Gothic" panose="020B0502020202020204" pitchFamily="34" charset="0"/>
          <a:ea typeface="+mn-ea"/>
          <a:cs typeface="+mn-cs"/>
        </a:defRPr>
      </a:lvl2pPr>
      <a:lvl3pPr marL="554162" indent="-271309" algn="l" defTabSz="1108325" rtl="0" eaLnBrk="1" latinLnBrk="0" hangingPunct="1">
        <a:lnSpc>
          <a:spcPct val="90000"/>
        </a:lnSpc>
        <a:spcBef>
          <a:spcPts val="606"/>
        </a:spcBef>
        <a:buClr>
          <a:schemeClr val="bg1"/>
        </a:buClr>
        <a:buFont typeface="Wingdings" panose="05000000000000000000" pitchFamily="2" charset="2"/>
        <a:buChar char="§"/>
        <a:defRPr sz="2909" kern="1200">
          <a:solidFill>
            <a:schemeClr val="tx2"/>
          </a:solidFill>
          <a:latin typeface="Century Gothic" panose="020B0502020202020204" pitchFamily="34" charset="0"/>
          <a:ea typeface="+mn-ea"/>
          <a:cs typeface="+mn-cs"/>
        </a:defRPr>
      </a:lvl3pPr>
      <a:lvl4pPr marL="837017" indent="-282854" algn="l" defTabSz="1108325" rtl="0" eaLnBrk="1" latinLnBrk="0" hangingPunct="1">
        <a:lnSpc>
          <a:spcPct val="90000"/>
        </a:lnSpc>
        <a:spcBef>
          <a:spcPts val="606"/>
        </a:spcBef>
        <a:buClr>
          <a:schemeClr val="bg1"/>
        </a:buClr>
        <a:buFont typeface="Arial" panose="020B0604020202020204" pitchFamily="34" charset="0"/>
        <a:buChar char="•"/>
        <a:defRPr sz="2424" kern="1200">
          <a:solidFill>
            <a:schemeClr val="tx2"/>
          </a:solidFill>
          <a:latin typeface="Century Gothic" panose="020B0502020202020204" pitchFamily="34" charset="0"/>
          <a:ea typeface="+mn-ea"/>
          <a:cs typeface="+mn-cs"/>
        </a:defRPr>
      </a:lvl4pPr>
      <a:lvl5pPr marL="1108325" indent="-271309" algn="l" defTabSz="1108325" rtl="0" eaLnBrk="1" latinLnBrk="0" hangingPunct="1">
        <a:lnSpc>
          <a:spcPct val="90000"/>
        </a:lnSpc>
        <a:spcBef>
          <a:spcPts val="606"/>
        </a:spcBef>
        <a:buClr>
          <a:schemeClr val="bg1"/>
        </a:buClr>
        <a:buFont typeface="Wingdings" panose="05000000000000000000" pitchFamily="2" charset="2"/>
        <a:buChar char="§"/>
        <a:defRPr sz="2424" kern="1200">
          <a:solidFill>
            <a:schemeClr val="tx2"/>
          </a:solidFill>
          <a:latin typeface="Century Gothic" panose="020B0502020202020204" pitchFamily="34" charset="0"/>
          <a:ea typeface="+mn-ea"/>
          <a:cs typeface="+mn-cs"/>
        </a:defRPr>
      </a:lvl5pPr>
      <a:lvl6pPr marL="3047893"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6pPr>
      <a:lvl7pPr marL="3602056"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7pPr>
      <a:lvl8pPr marL="4156218"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8pPr>
      <a:lvl9pPr marL="4710381" indent="-277081" algn="l" defTabSz="1108325"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9pPr>
    </p:bodyStyle>
    <p:otherStyle>
      <a:defPPr>
        <a:defRPr lang="en-US"/>
      </a:defPPr>
      <a:lvl1pPr marL="0" algn="l" defTabSz="1108325" rtl="0" eaLnBrk="1" latinLnBrk="0" hangingPunct="1">
        <a:defRPr sz="2182" kern="1200">
          <a:solidFill>
            <a:schemeClr val="tx1"/>
          </a:solidFill>
          <a:latin typeface="+mn-lt"/>
          <a:ea typeface="+mn-ea"/>
          <a:cs typeface="+mn-cs"/>
        </a:defRPr>
      </a:lvl1pPr>
      <a:lvl2pPr marL="554162" algn="l" defTabSz="1108325" rtl="0" eaLnBrk="1" latinLnBrk="0" hangingPunct="1">
        <a:defRPr sz="2182" kern="1200">
          <a:solidFill>
            <a:schemeClr val="tx1"/>
          </a:solidFill>
          <a:latin typeface="+mn-lt"/>
          <a:ea typeface="+mn-ea"/>
          <a:cs typeface="+mn-cs"/>
        </a:defRPr>
      </a:lvl2pPr>
      <a:lvl3pPr marL="1108325" algn="l" defTabSz="1108325" rtl="0" eaLnBrk="1" latinLnBrk="0" hangingPunct="1">
        <a:defRPr sz="2182" kern="1200">
          <a:solidFill>
            <a:schemeClr val="tx1"/>
          </a:solidFill>
          <a:latin typeface="+mn-lt"/>
          <a:ea typeface="+mn-ea"/>
          <a:cs typeface="+mn-cs"/>
        </a:defRPr>
      </a:lvl3pPr>
      <a:lvl4pPr marL="1662487" algn="l" defTabSz="1108325" rtl="0" eaLnBrk="1" latinLnBrk="0" hangingPunct="1">
        <a:defRPr sz="2182" kern="1200">
          <a:solidFill>
            <a:schemeClr val="tx1"/>
          </a:solidFill>
          <a:latin typeface="+mn-lt"/>
          <a:ea typeface="+mn-ea"/>
          <a:cs typeface="+mn-cs"/>
        </a:defRPr>
      </a:lvl4pPr>
      <a:lvl5pPr marL="2216650" algn="l" defTabSz="1108325" rtl="0" eaLnBrk="1" latinLnBrk="0" hangingPunct="1">
        <a:defRPr sz="2182" kern="1200">
          <a:solidFill>
            <a:schemeClr val="tx1"/>
          </a:solidFill>
          <a:latin typeface="+mn-lt"/>
          <a:ea typeface="+mn-ea"/>
          <a:cs typeface="+mn-cs"/>
        </a:defRPr>
      </a:lvl5pPr>
      <a:lvl6pPr marL="2770812" algn="l" defTabSz="1108325" rtl="0" eaLnBrk="1" latinLnBrk="0" hangingPunct="1">
        <a:defRPr sz="2182" kern="1200">
          <a:solidFill>
            <a:schemeClr val="tx1"/>
          </a:solidFill>
          <a:latin typeface="+mn-lt"/>
          <a:ea typeface="+mn-ea"/>
          <a:cs typeface="+mn-cs"/>
        </a:defRPr>
      </a:lvl6pPr>
      <a:lvl7pPr marL="3324975" algn="l" defTabSz="1108325" rtl="0" eaLnBrk="1" latinLnBrk="0" hangingPunct="1">
        <a:defRPr sz="2182" kern="1200">
          <a:solidFill>
            <a:schemeClr val="tx1"/>
          </a:solidFill>
          <a:latin typeface="+mn-lt"/>
          <a:ea typeface="+mn-ea"/>
          <a:cs typeface="+mn-cs"/>
        </a:defRPr>
      </a:lvl7pPr>
      <a:lvl8pPr marL="3879137" algn="l" defTabSz="1108325" rtl="0" eaLnBrk="1" latinLnBrk="0" hangingPunct="1">
        <a:defRPr sz="2182" kern="1200">
          <a:solidFill>
            <a:schemeClr val="tx1"/>
          </a:solidFill>
          <a:latin typeface="+mn-lt"/>
          <a:ea typeface="+mn-ea"/>
          <a:cs typeface="+mn-cs"/>
        </a:defRPr>
      </a:lvl8pPr>
      <a:lvl9pPr marL="4433299" algn="l" defTabSz="1108325" rtl="0" eaLnBrk="1" latinLnBrk="0" hangingPunct="1">
        <a:defRPr sz="218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pos="407" userDrawn="1">
          <p15:clr>
            <a:srgbClr val="F26B43"/>
          </p15:clr>
        </p15:guide>
        <p15:guide id="3" pos="890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358592"/>
            <a:ext cx="12192000" cy="499575"/>
          </a:xfrm>
          <a:prstGeom prst="rect">
            <a:avLst/>
          </a:prstGeom>
        </p:spPr>
      </p:pic>
      <p:sp>
        <p:nvSpPr>
          <p:cNvPr id="2" name="Title Placeholder 1"/>
          <p:cNvSpPr>
            <a:spLocks noGrp="1"/>
          </p:cNvSpPr>
          <p:nvPr>
            <p:ph type="title"/>
          </p:nvPr>
        </p:nvSpPr>
        <p:spPr>
          <a:xfrm>
            <a:off x="533400" y="183976"/>
            <a:ext cx="11125200" cy="568353"/>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533400" y="1104903"/>
            <a:ext cx="11125200" cy="507206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1465967" y="6524445"/>
            <a:ext cx="10192655" cy="167866"/>
          </a:xfrm>
          <a:prstGeom prst="rect">
            <a:avLst/>
          </a:prstGeom>
          <a:noFill/>
        </p:spPr>
        <p:txBody>
          <a:bodyPr wrap="square" lIns="0" tIns="0" rIns="0" bIns="0" rtlCol="0" anchor="ctr" anchorCtr="0">
            <a:spAutoFit/>
          </a:bodyPr>
          <a:lstStyle/>
          <a:p>
            <a:pPr algn="r"/>
            <a:r>
              <a:rPr lang="en-US" sz="1091">
                <a:solidFill>
                  <a:srgbClr val="FFFFFF"/>
                </a:solidFill>
              </a:rPr>
              <a:t>   | Enterprise Data Platform| Feb | Company Confidential  </a:t>
            </a:r>
            <a:r>
              <a:rPr lang="en-US" sz="970">
                <a:solidFill>
                  <a:srgbClr val="FFFFFF"/>
                </a:solidFill>
                <a:latin typeface="Arial" panose="020B0604020202020204" pitchFamily="34" charset="0"/>
                <a:cs typeface="Arial" panose="020B0604020202020204" pitchFamily="34" charset="0"/>
              </a:rPr>
              <a:t>© 2018</a:t>
            </a:r>
            <a:endParaRPr lang="en-US" sz="1091">
              <a:solidFill>
                <a:srgbClr val="FFFFFF"/>
              </a:solidFill>
            </a:endParaRPr>
          </a:p>
        </p:txBody>
      </p:sp>
      <p:sp>
        <p:nvSpPr>
          <p:cNvPr id="9" name="TextBox 8"/>
          <p:cNvSpPr txBox="1"/>
          <p:nvPr/>
        </p:nvSpPr>
        <p:spPr>
          <a:xfrm>
            <a:off x="11719176" y="6510436"/>
            <a:ext cx="310659" cy="195887"/>
          </a:xfrm>
          <a:prstGeom prst="rect">
            <a:avLst/>
          </a:prstGeom>
          <a:noFill/>
        </p:spPr>
        <p:txBody>
          <a:bodyPr wrap="square" lIns="0" tIns="0" rIns="0" bIns="0" rtlCol="0" anchor="ctr" anchorCtr="0">
            <a:spAutoFit/>
          </a:bodyPr>
          <a:lstStyle/>
          <a:p>
            <a:pPr algn="r"/>
            <a:fld id="{786B8192-8AB9-41CE-A4E0-E55D530C6B11}" type="slidenum">
              <a:rPr lang="en-US" sz="1273" smtClean="0">
                <a:solidFill>
                  <a:srgbClr val="FFFFFF"/>
                </a:solidFill>
              </a:rPr>
              <a:pPr algn="r"/>
              <a:t>‹#›</a:t>
            </a:fld>
            <a:endParaRPr lang="en-US" sz="1091">
              <a:solidFill>
                <a:srgbClr val="FFFFFF"/>
              </a:solidFill>
            </a:endParaRPr>
          </a:p>
        </p:txBody>
      </p:sp>
      <p:sp>
        <p:nvSpPr>
          <p:cNvPr id="14" name="Freeform 5"/>
          <p:cNvSpPr>
            <a:spLocks noChangeAspect="1" noEditPoints="1"/>
          </p:cNvSpPr>
          <p:nvPr/>
        </p:nvSpPr>
        <p:spPr bwMode="auto">
          <a:xfrm>
            <a:off x="342989" y="6557920"/>
            <a:ext cx="951681" cy="128016"/>
          </a:xfrm>
          <a:custGeom>
            <a:avLst/>
            <a:gdLst>
              <a:gd name="T0" fmla="*/ 425 w 433"/>
              <a:gd name="T1" fmla="*/ 66 h 75"/>
              <a:gd name="T2" fmla="*/ 370 w 433"/>
              <a:gd name="T3" fmla="*/ 50 h 75"/>
              <a:gd name="T4" fmla="*/ 433 w 433"/>
              <a:gd name="T5" fmla="*/ 34 h 75"/>
              <a:gd name="T6" fmla="*/ 391 w 433"/>
              <a:gd name="T7" fmla="*/ 18 h 75"/>
              <a:gd name="T8" fmla="*/ 391 w 433"/>
              <a:gd name="T9" fmla="*/ 74 h 75"/>
              <a:gd name="T10" fmla="*/ 432 w 433"/>
              <a:gd name="T11" fmla="*/ 73 h 75"/>
              <a:gd name="T12" fmla="*/ 415 w 433"/>
              <a:gd name="T13" fmla="*/ 26 h 75"/>
              <a:gd name="T14" fmla="*/ 415 w 433"/>
              <a:gd name="T15" fmla="*/ 42 h 75"/>
              <a:gd name="T16" fmla="*/ 392 w 433"/>
              <a:gd name="T17" fmla="*/ 26 h 75"/>
              <a:gd name="T18" fmla="*/ 292 w 433"/>
              <a:gd name="T19" fmla="*/ 75 h 75"/>
              <a:gd name="T20" fmla="*/ 247 w 433"/>
              <a:gd name="T21" fmla="*/ 18 h 75"/>
              <a:gd name="T22" fmla="*/ 262 w 433"/>
              <a:gd name="T23" fmla="*/ 23 h 75"/>
              <a:gd name="T24" fmla="*/ 322 w 433"/>
              <a:gd name="T25" fmla="*/ 23 h 75"/>
              <a:gd name="T26" fmla="*/ 336 w 433"/>
              <a:gd name="T27" fmla="*/ 18 h 75"/>
              <a:gd name="T28" fmla="*/ 79 w 433"/>
              <a:gd name="T29" fmla="*/ 74 h 75"/>
              <a:gd name="T30" fmla="*/ 72 w 433"/>
              <a:gd name="T31" fmla="*/ 63 h 75"/>
              <a:gd name="T32" fmla="*/ 30 w 433"/>
              <a:gd name="T33" fmla="*/ 74 h 75"/>
              <a:gd name="T34" fmla="*/ 30 w 433"/>
              <a:gd name="T35" fmla="*/ 18 h 75"/>
              <a:gd name="T36" fmla="*/ 76 w 433"/>
              <a:gd name="T37" fmla="*/ 40 h 75"/>
              <a:gd name="T38" fmla="*/ 79 w 433"/>
              <a:gd name="T39" fmla="*/ 74 h 75"/>
              <a:gd name="T40" fmla="*/ 31 w 433"/>
              <a:gd name="T41" fmla="*/ 26 h 75"/>
              <a:gd name="T42" fmla="*/ 31 w 433"/>
              <a:gd name="T43" fmla="*/ 66 h 75"/>
              <a:gd name="T44" fmla="*/ 68 w 433"/>
              <a:gd name="T45" fmla="*/ 46 h 75"/>
              <a:gd name="T46" fmla="*/ 347 w 433"/>
              <a:gd name="T47" fmla="*/ 12 h 75"/>
              <a:gd name="T48" fmla="*/ 352 w 433"/>
              <a:gd name="T49" fmla="*/ 6 h 75"/>
              <a:gd name="T50" fmla="*/ 343 w 433"/>
              <a:gd name="T51" fmla="*/ 6 h 75"/>
              <a:gd name="T52" fmla="*/ 347 w 433"/>
              <a:gd name="T53" fmla="*/ 12 h 75"/>
              <a:gd name="T54" fmla="*/ 345 w 433"/>
              <a:gd name="T55" fmla="*/ 18 h 75"/>
              <a:gd name="T56" fmla="*/ 351 w 433"/>
              <a:gd name="T57" fmla="*/ 74 h 75"/>
              <a:gd name="T58" fmla="*/ 343 w 433"/>
              <a:gd name="T59" fmla="*/ 67 h 75"/>
              <a:gd name="T60" fmla="*/ 96 w 433"/>
              <a:gd name="T61" fmla="*/ 26 h 75"/>
              <a:gd name="T62" fmla="*/ 134 w 433"/>
              <a:gd name="T63" fmla="*/ 18 h 75"/>
              <a:gd name="T64" fmla="*/ 134 w 433"/>
              <a:gd name="T65" fmla="*/ 74 h 75"/>
              <a:gd name="T66" fmla="*/ 87 w 433"/>
              <a:gd name="T67" fmla="*/ 46 h 75"/>
              <a:gd name="T68" fmla="*/ 90 w 433"/>
              <a:gd name="T69" fmla="*/ 0 h 75"/>
              <a:gd name="T70" fmla="*/ 96 w 433"/>
              <a:gd name="T71" fmla="*/ 26 h 75"/>
              <a:gd name="T72" fmla="*/ 133 w 433"/>
              <a:gd name="T73" fmla="*/ 66 h 75"/>
              <a:gd name="T74" fmla="*/ 133 w 433"/>
              <a:gd name="T75" fmla="*/ 26 h 75"/>
              <a:gd name="T76" fmla="*/ 96 w 433"/>
              <a:gd name="T77" fmla="*/ 46 h 75"/>
              <a:gd name="T78" fmla="*/ 182 w 433"/>
              <a:gd name="T79" fmla="*/ 26 h 75"/>
              <a:gd name="T80" fmla="*/ 220 w 433"/>
              <a:gd name="T81" fmla="*/ 18 h 75"/>
              <a:gd name="T82" fmla="*/ 220 w 433"/>
              <a:gd name="T83" fmla="*/ 74 h 75"/>
              <a:gd name="T84" fmla="*/ 173 w 433"/>
              <a:gd name="T85" fmla="*/ 46 h 75"/>
              <a:gd name="T86" fmla="*/ 176 w 433"/>
              <a:gd name="T87" fmla="*/ 0 h 75"/>
              <a:gd name="T88" fmla="*/ 182 w 433"/>
              <a:gd name="T89" fmla="*/ 26 h 75"/>
              <a:gd name="T90" fmla="*/ 219 w 433"/>
              <a:gd name="T91" fmla="*/ 66 h 75"/>
              <a:gd name="T92" fmla="*/ 219 w 433"/>
              <a:gd name="T93" fmla="*/ 26 h 75"/>
              <a:gd name="T94" fmla="*/ 182 w 433"/>
              <a:gd name="T9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75">
                <a:moveTo>
                  <a:pt x="432" y="73"/>
                </a:moveTo>
                <a:cubicBezTo>
                  <a:pt x="432" y="68"/>
                  <a:pt x="429" y="66"/>
                  <a:pt x="425" y="66"/>
                </a:cubicBezTo>
                <a:cubicBezTo>
                  <a:pt x="392" y="66"/>
                  <a:pt x="392" y="66"/>
                  <a:pt x="392" y="66"/>
                </a:cubicBezTo>
                <a:cubicBezTo>
                  <a:pt x="376" y="66"/>
                  <a:pt x="371" y="57"/>
                  <a:pt x="370" y="50"/>
                </a:cubicBezTo>
                <a:cubicBezTo>
                  <a:pt x="416" y="50"/>
                  <a:pt x="416" y="50"/>
                  <a:pt x="416" y="50"/>
                </a:cubicBezTo>
                <a:cubicBezTo>
                  <a:pt x="429" y="50"/>
                  <a:pt x="433" y="40"/>
                  <a:pt x="433" y="34"/>
                </a:cubicBezTo>
                <a:cubicBezTo>
                  <a:pt x="433" y="28"/>
                  <a:pt x="429" y="18"/>
                  <a:pt x="416" y="18"/>
                </a:cubicBezTo>
                <a:cubicBezTo>
                  <a:pt x="391" y="18"/>
                  <a:pt x="391" y="18"/>
                  <a:pt x="391" y="18"/>
                </a:cubicBezTo>
                <a:cubicBezTo>
                  <a:pt x="368" y="18"/>
                  <a:pt x="361" y="34"/>
                  <a:pt x="361" y="46"/>
                </a:cubicBezTo>
                <a:cubicBezTo>
                  <a:pt x="361" y="60"/>
                  <a:pt x="370" y="74"/>
                  <a:pt x="391" y="74"/>
                </a:cubicBezTo>
                <a:cubicBezTo>
                  <a:pt x="432" y="74"/>
                  <a:pt x="432" y="74"/>
                  <a:pt x="432" y="74"/>
                </a:cubicBezTo>
                <a:lnTo>
                  <a:pt x="432" y="73"/>
                </a:lnTo>
                <a:close/>
                <a:moveTo>
                  <a:pt x="392" y="26"/>
                </a:moveTo>
                <a:cubicBezTo>
                  <a:pt x="415" y="26"/>
                  <a:pt x="415" y="26"/>
                  <a:pt x="415" y="26"/>
                </a:cubicBezTo>
                <a:cubicBezTo>
                  <a:pt x="423" y="26"/>
                  <a:pt x="425" y="31"/>
                  <a:pt x="425" y="34"/>
                </a:cubicBezTo>
                <a:cubicBezTo>
                  <a:pt x="425" y="37"/>
                  <a:pt x="423" y="42"/>
                  <a:pt x="415" y="42"/>
                </a:cubicBezTo>
                <a:cubicBezTo>
                  <a:pt x="370" y="42"/>
                  <a:pt x="370" y="42"/>
                  <a:pt x="370" y="42"/>
                </a:cubicBezTo>
                <a:cubicBezTo>
                  <a:pt x="370" y="37"/>
                  <a:pt x="375" y="26"/>
                  <a:pt x="392" y="26"/>
                </a:cubicBezTo>
                <a:moveTo>
                  <a:pt x="298" y="71"/>
                </a:moveTo>
                <a:cubicBezTo>
                  <a:pt x="295" y="74"/>
                  <a:pt x="294" y="75"/>
                  <a:pt x="292" y="75"/>
                </a:cubicBezTo>
                <a:cubicBezTo>
                  <a:pt x="289" y="75"/>
                  <a:pt x="288" y="73"/>
                  <a:pt x="286" y="71"/>
                </a:cubicBezTo>
                <a:cubicBezTo>
                  <a:pt x="281" y="64"/>
                  <a:pt x="247" y="18"/>
                  <a:pt x="247" y="18"/>
                </a:cubicBezTo>
                <a:cubicBezTo>
                  <a:pt x="253" y="18"/>
                  <a:pt x="253" y="18"/>
                  <a:pt x="253" y="18"/>
                </a:cubicBezTo>
                <a:cubicBezTo>
                  <a:pt x="258" y="18"/>
                  <a:pt x="260" y="20"/>
                  <a:pt x="262" y="23"/>
                </a:cubicBezTo>
                <a:cubicBezTo>
                  <a:pt x="263" y="25"/>
                  <a:pt x="292" y="66"/>
                  <a:pt x="292" y="66"/>
                </a:cubicBezTo>
                <a:cubicBezTo>
                  <a:pt x="292" y="66"/>
                  <a:pt x="321" y="25"/>
                  <a:pt x="322" y="23"/>
                </a:cubicBezTo>
                <a:cubicBezTo>
                  <a:pt x="324" y="20"/>
                  <a:pt x="326" y="18"/>
                  <a:pt x="331" y="18"/>
                </a:cubicBezTo>
                <a:cubicBezTo>
                  <a:pt x="336" y="18"/>
                  <a:pt x="336" y="18"/>
                  <a:pt x="336" y="18"/>
                </a:cubicBezTo>
                <a:cubicBezTo>
                  <a:pt x="336" y="18"/>
                  <a:pt x="302" y="65"/>
                  <a:pt x="298" y="71"/>
                </a:cubicBezTo>
                <a:moveTo>
                  <a:pt x="79" y="74"/>
                </a:moveTo>
                <a:cubicBezTo>
                  <a:pt x="76" y="74"/>
                  <a:pt x="74" y="72"/>
                  <a:pt x="73" y="69"/>
                </a:cubicBezTo>
                <a:cubicBezTo>
                  <a:pt x="72" y="63"/>
                  <a:pt x="72" y="63"/>
                  <a:pt x="72" y="63"/>
                </a:cubicBezTo>
                <a:cubicBezTo>
                  <a:pt x="70" y="66"/>
                  <a:pt x="63" y="74"/>
                  <a:pt x="48" y="74"/>
                </a:cubicBezTo>
                <a:cubicBezTo>
                  <a:pt x="30" y="74"/>
                  <a:pt x="30" y="74"/>
                  <a:pt x="30" y="74"/>
                </a:cubicBezTo>
                <a:cubicBezTo>
                  <a:pt x="7" y="74"/>
                  <a:pt x="0" y="58"/>
                  <a:pt x="0" y="46"/>
                </a:cubicBezTo>
                <a:cubicBezTo>
                  <a:pt x="0" y="33"/>
                  <a:pt x="8" y="18"/>
                  <a:pt x="30" y="18"/>
                </a:cubicBezTo>
                <a:cubicBezTo>
                  <a:pt x="48" y="18"/>
                  <a:pt x="48" y="18"/>
                  <a:pt x="48" y="18"/>
                </a:cubicBezTo>
                <a:cubicBezTo>
                  <a:pt x="65" y="18"/>
                  <a:pt x="74" y="28"/>
                  <a:pt x="76" y="40"/>
                </a:cubicBezTo>
                <a:cubicBezTo>
                  <a:pt x="78" y="50"/>
                  <a:pt x="83" y="74"/>
                  <a:pt x="83" y="74"/>
                </a:cubicBezTo>
                <a:lnTo>
                  <a:pt x="79" y="74"/>
                </a:lnTo>
                <a:close/>
                <a:moveTo>
                  <a:pt x="46" y="26"/>
                </a:moveTo>
                <a:cubicBezTo>
                  <a:pt x="31" y="26"/>
                  <a:pt x="31" y="26"/>
                  <a:pt x="31" y="26"/>
                </a:cubicBezTo>
                <a:cubicBezTo>
                  <a:pt x="14" y="26"/>
                  <a:pt x="9" y="37"/>
                  <a:pt x="9" y="46"/>
                </a:cubicBezTo>
                <a:cubicBezTo>
                  <a:pt x="9" y="56"/>
                  <a:pt x="14" y="66"/>
                  <a:pt x="31" y="66"/>
                </a:cubicBezTo>
                <a:cubicBezTo>
                  <a:pt x="46" y="66"/>
                  <a:pt x="46" y="66"/>
                  <a:pt x="46" y="66"/>
                </a:cubicBezTo>
                <a:cubicBezTo>
                  <a:pt x="63" y="66"/>
                  <a:pt x="68" y="55"/>
                  <a:pt x="68" y="46"/>
                </a:cubicBezTo>
                <a:cubicBezTo>
                  <a:pt x="68" y="38"/>
                  <a:pt x="64" y="26"/>
                  <a:pt x="46" y="26"/>
                </a:cubicBezTo>
                <a:moveTo>
                  <a:pt x="347" y="12"/>
                </a:moveTo>
                <a:cubicBezTo>
                  <a:pt x="350" y="12"/>
                  <a:pt x="352" y="10"/>
                  <a:pt x="352" y="7"/>
                </a:cubicBezTo>
                <a:cubicBezTo>
                  <a:pt x="352" y="6"/>
                  <a:pt x="352" y="6"/>
                  <a:pt x="352" y="6"/>
                </a:cubicBezTo>
                <a:cubicBezTo>
                  <a:pt x="352" y="3"/>
                  <a:pt x="350" y="1"/>
                  <a:pt x="347" y="1"/>
                </a:cubicBezTo>
                <a:cubicBezTo>
                  <a:pt x="345" y="1"/>
                  <a:pt x="343" y="3"/>
                  <a:pt x="343" y="6"/>
                </a:cubicBezTo>
                <a:cubicBezTo>
                  <a:pt x="343" y="7"/>
                  <a:pt x="343" y="7"/>
                  <a:pt x="343" y="7"/>
                </a:cubicBezTo>
                <a:cubicBezTo>
                  <a:pt x="343" y="10"/>
                  <a:pt x="345" y="12"/>
                  <a:pt x="347" y="12"/>
                </a:cubicBezTo>
                <a:moveTo>
                  <a:pt x="343" y="18"/>
                </a:moveTo>
                <a:cubicBezTo>
                  <a:pt x="345" y="18"/>
                  <a:pt x="345" y="18"/>
                  <a:pt x="345" y="18"/>
                </a:cubicBezTo>
                <a:cubicBezTo>
                  <a:pt x="349" y="18"/>
                  <a:pt x="351" y="20"/>
                  <a:pt x="351" y="25"/>
                </a:cubicBezTo>
                <a:cubicBezTo>
                  <a:pt x="351" y="74"/>
                  <a:pt x="351" y="74"/>
                  <a:pt x="351" y="74"/>
                </a:cubicBezTo>
                <a:cubicBezTo>
                  <a:pt x="349" y="74"/>
                  <a:pt x="349" y="74"/>
                  <a:pt x="349" y="74"/>
                </a:cubicBezTo>
                <a:cubicBezTo>
                  <a:pt x="345" y="74"/>
                  <a:pt x="343" y="72"/>
                  <a:pt x="343" y="67"/>
                </a:cubicBezTo>
                <a:lnTo>
                  <a:pt x="343" y="18"/>
                </a:lnTo>
                <a:close/>
                <a:moveTo>
                  <a:pt x="96" y="26"/>
                </a:moveTo>
                <a:cubicBezTo>
                  <a:pt x="100" y="22"/>
                  <a:pt x="106" y="18"/>
                  <a:pt x="117" y="18"/>
                </a:cubicBezTo>
                <a:cubicBezTo>
                  <a:pt x="134" y="18"/>
                  <a:pt x="134" y="18"/>
                  <a:pt x="134" y="18"/>
                </a:cubicBezTo>
                <a:cubicBezTo>
                  <a:pt x="158" y="18"/>
                  <a:pt x="164" y="34"/>
                  <a:pt x="164" y="46"/>
                </a:cubicBezTo>
                <a:cubicBezTo>
                  <a:pt x="164" y="60"/>
                  <a:pt x="156" y="74"/>
                  <a:pt x="134" y="74"/>
                </a:cubicBezTo>
                <a:cubicBezTo>
                  <a:pt x="117" y="74"/>
                  <a:pt x="117" y="74"/>
                  <a:pt x="117" y="74"/>
                </a:cubicBezTo>
                <a:cubicBezTo>
                  <a:pt x="100" y="74"/>
                  <a:pt x="87" y="63"/>
                  <a:pt x="87" y="46"/>
                </a:cubicBezTo>
                <a:cubicBezTo>
                  <a:pt x="87" y="0"/>
                  <a:pt x="87" y="0"/>
                  <a:pt x="87" y="0"/>
                </a:cubicBezTo>
                <a:cubicBezTo>
                  <a:pt x="90" y="0"/>
                  <a:pt x="90" y="0"/>
                  <a:pt x="90" y="0"/>
                </a:cubicBezTo>
                <a:cubicBezTo>
                  <a:pt x="94" y="0"/>
                  <a:pt x="96" y="1"/>
                  <a:pt x="96" y="5"/>
                </a:cubicBezTo>
                <a:lnTo>
                  <a:pt x="96" y="26"/>
                </a:lnTo>
                <a:close/>
                <a:moveTo>
                  <a:pt x="118" y="66"/>
                </a:moveTo>
                <a:cubicBezTo>
                  <a:pt x="133" y="66"/>
                  <a:pt x="133" y="66"/>
                  <a:pt x="133" y="66"/>
                </a:cubicBezTo>
                <a:cubicBezTo>
                  <a:pt x="150" y="66"/>
                  <a:pt x="156" y="56"/>
                  <a:pt x="156" y="46"/>
                </a:cubicBezTo>
                <a:cubicBezTo>
                  <a:pt x="156" y="37"/>
                  <a:pt x="150" y="26"/>
                  <a:pt x="133" y="26"/>
                </a:cubicBezTo>
                <a:cubicBezTo>
                  <a:pt x="118" y="26"/>
                  <a:pt x="118" y="26"/>
                  <a:pt x="118" y="26"/>
                </a:cubicBezTo>
                <a:cubicBezTo>
                  <a:pt x="101" y="26"/>
                  <a:pt x="96" y="37"/>
                  <a:pt x="96" y="46"/>
                </a:cubicBezTo>
                <a:cubicBezTo>
                  <a:pt x="96" y="54"/>
                  <a:pt x="100" y="66"/>
                  <a:pt x="118" y="66"/>
                </a:cubicBezTo>
                <a:moveTo>
                  <a:pt x="182" y="26"/>
                </a:moveTo>
                <a:cubicBezTo>
                  <a:pt x="185" y="22"/>
                  <a:pt x="192" y="18"/>
                  <a:pt x="202" y="18"/>
                </a:cubicBezTo>
                <a:cubicBezTo>
                  <a:pt x="220" y="18"/>
                  <a:pt x="220" y="18"/>
                  <a:pt x="220" y="18"/>
                </a:cubicBezTo>
                <a:cubicBezTo>
                  <a:pt x="243" y="18"/>
                  <a:pt x="250" y="34"/>
                  <a:pt x="250" y="46"/>
                </a:cubicBezTo>
                <a:cubicBezTo>
                  <a:pt x="250" y="60"/>
                  <a:pt x="242" y="74"/>
                  <a:pt x="220" y="74"/>
                </a:cubicBezTo>
                <a:cubicBezTo>
                  <a:pt x="202" y="74"/>
                  <a:pt x="202" y="74"/>
                  <a:pt x="202" y="74"/>
                </a:cubicBezTo>
                <a:cubicBezTo>
                  <a:pt x="185" y="74"/>
                  <a:pt x="173" y="63"/>
                  <a:pt x="173" y="46"/>
                </a:cubicBezTo>
                <a:cubicBezTo>
                  <a:pt x="173" y="0"/>
                  <a:pt x="173" y="0"/>
                  <a:pt x="173" y="0"/>
                </a:cubicBezTo>
                <a:cubicBezTo>
                  <a:pt x="176" y="0"/>
                  <a:pt x="176" y="0"/>
                  <a:pt x="176" y="0"/>
                </a:cubicBezTo>
                <a:cubicBezTo>
                  <a:pt x="179" y="0"/>
                  <a:pt x="182" y="1"/>
                  <a:pt x="182" y="5"/>
                </a:cubicBezTo>
                <a:lnTo>
                  <a:pt x="182" y="26"/>
                </a:lnTo>
                <a:close/>
                <a:moveTo>
                  <a:pt x="204" y="66"/>
                </a:moveTo>
                <a:cubicBezTo>
                  <a:pt x="219" y="66"/>
                  <a:pt x="219" y="66"/>
                  <a:pt x="219" y="66"/>
                </a:cubicBezTo>
                <a:cubicBezTo>
                  <a:pt x="236" y="66"/>
                  <a:pt x="241" y="56"/>
                  <a:pt x="241" y="46"/>
                </a:cubicBezTo>
                <a:cubicBezTo>
                  <a:pt x="241" y="37"/>
                  <a:pt x="236" y="26"/>
                  <a:pt x="219" y="26"/>
                </a:cubicBezTo>
                <a:cubicBezTo>
                  <a:pt x="204" y="26"/>
                  <a:pt x="204" y="26"/>
                  <a:pt x="204" y="26"/>
                </a:cubicBezTo>
                <a:cubicBezTo>
                  <a:pt x="187" y="26"/>
                  <a:pt x="182" y="37"/>
                  <a:pt x="182" y="46"/>
                </a:cubicBezTo>
                <a:cubicBezTo>
                  <a:pt x="182" y="54"/>
                  <a:pt x="186" y="66"/>
                  <a:pt x="204" y="66"/>
                </a:cubicBezTo>
              </a:path>
            </a:pathLst>
          </a:custGeom>
          <a:solidFill>
            <a:srgbClr val="FFFFFF"/>
          </a:solidFill>
          <a:ln>
            <a:noFill/>
          </a:ln>
        </p:spPr>
        <p:txBody>
          <a:bodyPr vert="horz" wrap="square" lIns="110836" tIns="55418" rIns="110836" bIns="55418" numCol="1" anchor="t" anchorCtr="0" compatLnSpc="1">
            <a:prstTxWarp prst="textNoShape">
              <a:avLst/>
            </a:prstTxWarp>
          </a:bodyPr>
          <a:lstStyle/>
          <a:p>
            <a:endParaRPr lang="en-US" sz="2182">
              <a:solidFill>
                <a:srgbClr val="2D2926"/>
              </a:solidFill>
            </a:endParaRP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0227" y="6577075"/>
            <a:ext cx="3319880" cy="91440"/>
          </a:xfrm>
          <a:prstGeom prst="rect">
            <a:avLst/>
          </a:prstGeom>
        </p:spPr>
      </p:pic>
    </p:spTree>
    <p:extLst>
      <p:ext uri="{BB962C8B-B14F-4D97-AF65-F5344CB8AC3E}">
        <p14:creationId xmlns:p14="http://schemas.microsoft.com/office/powerpoint/2010/main" val="315998453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Lst>
  <p:txStyles>
    <p:titleStyle>
      <a:lvl1pPr algn="l" defTabSz="1108269" rtl="0" eaLnBrk="1" latinLnBrk="0" hangingPunct="1">
        <a:lnSpc>
          <a:spcPct val="90000"/>
        </a:lnSpc>
        <a:spcBef>
          <a:spcPct val="0"/>
        </a:spcBef>
        <a:buNone/>
        <a:defRPr sz="3879" kern="1200" baseline="0">
          <a:solidFill>
            <a:schemeClr val="tx2"/>
          </a:solidFill>
          <a:latin typeface="+mj-lt"/>
          <a:ea typeface="+mj-ea"/>
          <a:cs typeface="+mj-cs"/>
        </a:defRPr>
      </a:lvl1pPr>
    </p:titleStyle>
    <p:bodyStyle>
      <a:lvl1pPr marL="0" indent="0" algn="l" defTabSz="1108269" rtl="0" eaLnBrk="1" latinLnBrk="0" hangingPunct="1">
        <a:lnSpc>
          <a:spcPct val="90000"/>
        </a:lnSpc>
        <a:spcBef>
          <a:spcPts val="1212"/>
        </a:spcBef>
        <a:buClr>
          <a:schemeClr val="tx2"/>
        </a:buClr>
        <a:buFont typeface="Arial" panose="020B0604020202020204" pitchFamily="34" charset="0"/>
        <a:buNone/>
        <a:defRPr sz="2424" kern="1200">
          <a:solidFill>
            <a:schemeClr val="tx2"/>
          </a:solidFill>
          <a:latin typeface="+mn-lt"/>
          <a:ea typeface="+mn-ea"/>
          <a:cs typeface="+mn-cs"/>
        </a:defRPr>
      </a:lvl1pPr>
      <a:lvl2pPr marL="280916" indent="-280916" algn="l" defTabSz="1108269" rtl="0" eaLnBrk="1" latinLnBrk="0" hangingPunct="1">
        <a:lnSpc>
          <a:spcPct val="90000"/>
        </a:lnSpc>
        <a:spcBef>
          <a:spcPts val="606"/>
        </a:spcBef>
        <a:buClr>
          <a:schemeClr val="tx2"/>
        </a:buClr>
        <a:buFont typeface="Arial" panose="020B0604020202020204" pitchFamily="34" charset="0"/>
        <a:buChar char="•"/>
        <a:defRPr sz="2424" kern="1200">
          <a:solidFill>
            <a:schemeClr val="tx2"/>
          </a:solidFill>
          <a:latin typeface="+mn-lt"/>
          <a:ea typeface="+mn-ea"/>
          <a:cs typeface="+mn-cs"/>
        </a:defRPr>
      </a:lvl2pPr>
      <a:lvl3pPr marL="554136" indent="-273219" algn="l" defTabSz="1108269" rtl="0" eaLnBrk="1" latinLnBrk="0" hangingPunct="1">
        <a:lnSpc>
          <a:spcPct val="90000"/>
        </a:lnSpc>
        <a:spcBef>
          <a:spcPts val="606"/>
        </a:spcBef>
        <a:buClr>
          <a:schemeClr val="tx2"/>
        </a:buClr>
        <a:buSzPct val="100000"/>
        <a:buFont typeface="Wingdings" panose="05000000000000000000" pitchFamily="2" charset="2"/>
        <a:buChar char="§"/>
        <a:defRPr sz="2182" kern="1200">
          <a:solidFill>
            <a:schemeClr val="tx2"/>
          </a:solidFill>
          <a:latin typeface="+mn-lt"/>
          <a:ea typeface="+mn-ea"/>
          <a:cs typeface="+mn-cs"/>
        </a:defRPr>
      </a:lvl3pPr>
      <a:lvl4pPr marL="836974" indent="-282840" algn="l" defTabSz="1108269" rtl="0" eaLnBrk="1" latinLnBrk="0" hangingPunct="1">
        <a:lnSpc>
          <a:spcPct val="90000"/>
        </a:lnSpc>
        <a:spcBef>
          <a:spcPts val="606"/>
        </a:spcBef>
        <a:buClr>
          <a:schemeClr val="tx2"/>
        </a:buClr>
        <a:buFont typeface="Arial" panose="020B0604020202020204" pitchFamily="34" charset="0"/>
        <a:buChar char="•"/>
        <a:defRPr sz="1939" kern="1200">
          <a:solidFill>
            <a:schemeClr val="tx2"/>
          </a:solidFill>
          <a:latin typeface="+mn-lt"/>
          <a:ea typeface="+mn-ea"/>
          <a:cs typeface="+mn-cs"/>
        </a:defRPr>
      </a:lvl4pPr>
      <a:lvl5pPr marL="1108269" indent="-271297" algn="l" defTabSz="1108269" rtl="0" eaLnBrk="1" latinLnBrk="0" hangingPunct="1">
        <a:lnSpc>
          <a:spcPct val="90000"/>
        </a:lnSpc>
        <a:spcBef>
          <a:spcPts val="606"/>
        </a:spcBef>
        <a:buClr>
          <a:schemeClr val="tx2"/>
        </a:buClr>
        <a:buFont typeface="Wingdings" panose="05000000000000000000" pitchFamily="2" charset="2"/>
        <a:buChar char="§"/>
        <a:defRPr sz="1939" kern="1200">
          <a:solidFill>
            <a:schemeClr val="tx2"/>
          </a:solidFill>
          <a:latin typeface="+mn-lt"/>
          <a:ea typeface="+mn-ea"/>
          <a:cs typeface="+mn-cs"/>
        </a:defRPr>
      </a:lvl5pPr>
      <a:lvl6pPr marL="3047741" indent="-277068" algn="l" defTabSz="1108269"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6pPr>
      <a:lvl7pPr marL="3601876" indent="-277068" algn="l" defTabSz="1108269"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7pPr>
      <a:lvl8pPr marL="4156011" indent="-277068" algn="l" defTabSz="1108269"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8pPr>
      <a:lvl9pPr marL="4710145" indent="-277068" algn="l" defTabSz="1108269" rtl="0" eaLnBrk="1" latinLnBrk="0" hangingPunct="1">
        <a:lnSpc>
          <a:spcPct val="90000"/>
        </a:lnSpc>
        <a:spcBef>
          <a:spcPts val="606"/>
        </a:spcBef>
        <a:buFont typeface="Arial" panose="020B0604020202020204" pitchFamily="34" charset="0"/>
        <a:buChar char="•"/>
        <a:defRPr sz="2182" kern="1200">
          <a:solidFill>
            <a:schemeClr val="tx1"/>
          </a:solidFill>
          <a:latin typeface="+mn-lt"/>
          <a:ea typeface="+mn-ea"/>
          <a:cs typeface="+mn-cs"/>
        </a:defRPr>
      </a:lvl9pPr>
    </p:bodyStyle>
    <p:otherStyle>
      <a:defPPr>
        <a:defRPr lang="en-US"/>
      </a:defPPr>
      <a:lvl1pPr marL="0" algn="l" defTabSz="1108269" rtl="0" eaLnBrk="1" latinLnBrk="0" hangingPunct="1">
        <a:defRPr sz="2182" kern="1200">
          <a:solidFill>
            <a:schemeClr val="tx1"/>
          </a:solidFill>
          <a:latin typeface="+mn-lt"/>
          <a:ea typeface="+mn-ea"/>
          <a:cs typeface="+mn-cs"/>
        </a:defRPr>
      </a:lvl1pPr>
      <a:lvl2pPr marL="554136" algn="l" defTabSz="1108269" rtl="0" eaLnBrk="1" latinLnBrk="0" hangingPunct="1">
        <a:defRPr sz="2182" kern="1200">
          <a:solidFill>
            <a:schemeClr val="tx1"/>
          </a:solidFill>
          <a:latin typeface="+mn-lt"/>
          <a:ea typeface="+mn-ea"/>
          <a:cs typeface="+mn-cs"/>
        </a:defRPr>
      </a:lvl2pPr>
      <a:lvl3pPr marL="1108269" algn="l" defTabSz="1108269" rtl="0" eaLnBrk="1" latinLnBrk="0" hangingPunct="1">
        <a:defRPr sz="2182" kern="1200">
          <a:solidFill>
            <a:schemeClr val="tx1"/>
          </a:solidFill>
          <a:latin typeface="+mn-lt"/>
          <a:ea typeface="+mn-ea"/>
          <a:cs typeface="+mn-cs"/>
        </a:defRPr>
      </a:lvl3pPr>
      <a:lvl4pPr marL="1662405" algn="l" defTabSz="1108269" rtl="0" eaLnBrk="1" latinLnBrk="0" hangingPunct="1">
        <a:defRPr sz="2182" kern="1200">
          <a:solidFill>
            <a:schemeClr val="tx1"/>
          </a:solidFill>
          <a:latin typeface="+mn-lt"/>
          <a:ea typeface="+mn-ea"/>
          <a:cs typeface="+mn-cs"/>
        </a:defRPr>
      </a:lvl4pPr>
      <a:lvl5pPr marL="2216539" algn="l" defTabSz="1108269" rtl="0" eaLnBrk="1" latinLnBrk="0" hangingPunct="1">
        <a:defRPr sz="2182" kern="1200">
          <a:solidFill>
            <a:schemeClr val="tx1"/>
          </a:solidFill>
          <a:latin typeface="+mn-lt"/>
          <a:ea typeface="+mn-ea"/>
          <a:cs typeface="+mn-cs"/>
        </a:defRPr>
      </a:lvl5pPr>
      <a:lvl6pPr marL="2770674" algn="l" defTabSz="1108269" rtl="0" eaLnBrk="1" latinLnBrk="0" hangingPunct="1">
        <a:defRPr sz="2182" kern="1200">
          <a:solidFill>
            <a:schemeClr val="tx1"/>
          </a:solidFill>
          <a:latin typeface="+mn-lt"/>
          <a:ea typeface="+mn-ea"/>
          <a:cs typeface="+mn-cs"/>
        </a:defRPr>
      </a:lvl6pPr>
      <a:lvl7pPr marL="3324807" algn="l" defTabSz="1108269" rtl="0" eaLnBrk="1" latinLnBrk="0" hangingPunct="1">
        <a:defRPr sz="2182" kern="1200">
          <a:solidFill>
            <a:schemeClr val="tx1"/>
          </a:solidFill>
          <a:latin typeface="+mn-lt"/>
          <a:ea typeface="+mn-ea"/>
          <a:cs typeface="+mn-cs"/>
        </a:defRPr>
      </a:lvl7pPr>
      <a:lvl8pPr marL="3878943" algn="l" defTabSz="1108269" rtl="0" eaLnBrk="1" latinLnBrk="0" hangingPunct="1">
        <a:defRPr sz="2182" kern="1200">
          <a:solidFill>
            <a:schemeClr val="tx1"/>
          </a:solidFill>
          <a:latin typeface="+mn-lt"/>
          <a:ea typeface="+mn-ea"/>
          <a:cs typeface="+mn-cs"/>
        </a:defRPr>
      </a:lvl8pPr>
      <a:lvl9pPr marL="4433079" algn="l" defTabSz="1108269" rtl="0" eaLnBrk="1" latinLnBrk="0" hangingPunct="1">
        <a:defRPr sz="218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2" pos="291" userDrawn="1">
          <p15:clr>
            <a:srgbClr val="F26B43"/>
          </p15:clr>
        </p15:guide>
        <p15:guide id="3" pos="6676" userDrawn="1">
          <p15:clr>
            <a:srgbClr val="F26B43"/>
          </p15:clr>
        </p15:guide>
        <p15:guide id="4" orient="horz" pos="696" userDrawn="1">
          <p15:clr>
            <a:srgbClr val="F26B43"/>
          </p15:clr>
        </p15:guide>
        <p15:guide id="5" orient="horz" pos="4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823176" y="365760"/>
            <a:ext cx="10545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a:t>Click To Edit Master Title Style</a:t>
            </a:r>
          </a:p>
        </p:txBody>
      </p:sp>
      <p:sp>
        <p:nvSpPr>
          <p:cNvPr id="8" name="Text Placeholder 2"/>
          <p:cNvSpPr>
            <a:spLocks noGrp="1"/>
          </p:cNvSpPr>
          <p:nvPr>
            <p:ph type="body" idx="1"/>
          </p:nvPr>
        </p:nvSpPr>
        <p:spPr bwMode="auto">
          <a:xfrm>
            <a:off x="823175" y="1316740"/>
            <a:ext cx="1054577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7891920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Lst>
  <p:txStyles>
    <p:titleStyle>
      <a:lvl1pPr algn="l" defTabSz="554162" rtl="0" eaLnBrk="1" latinLnBrk="0" hangingPunct="1">
        <a:spcBef>
          <a:spcPct val="0"/>
        </a:spcBef>
        <a:buNone/>
        <a:defRPr sz="4121" kern="1200">
          <a:solidFill>
            <a:schemeClr val="accent6">
              <a:lumMod val="50000"/>
            </a:schemeClr>
          </a:solidFill>
          <a:latin typeface="Calibri"/>
          <a:ea typeface="+mj-ea"/>
          <a:cs typeface="Calibri"/>
        </a:defRPr>
      </a:lvl1pPr>
    </p:titleStyle>
    <p:bodyStyle>
      <a:lvl1pPr marL="215508" indent="-215508" algn="l" defTabSz="554162" rtl="0" eaLnBrk="1" latinLnBrk="0" hangingPunct="1">
        <a:spcBef>
          <a:spcPts val="0"/>
        </a:spcBef>
        <a:spcAft>
          <a:spcPts val="2424"/>
        </a:spcAft>
        <a:buClr>
          <a:schemeClr val="accent6">
            <a:lumMod val="75000"/>
          </a:schemeClr>
        </a:buClr>
        <a:buSzPct val="90000"/>
        <a:buFont typeface="Wingdings" charset="2"/>
        <a:buChar char="§"/>
        <a:defRPr sz="2182" kern="1200">
          <a:solidFill>
            <a:schemeClr val="accent6">
              <a:lumMod val="50000"/>
            </a:schemeClr>
          </a:solidFill>
          <a:latin typeface="Calibri"/>
          <a:ea typeface="+mn-ea"/>
          <a:cs typeface="Calibri"/>
        </a:defRPr>
      </a:lvl1pPr>
      <a:lvl2pPr marL="415622" indent="-200114" algn="l" defTabSz="554162" rtl="0" eaLnBrk="1" latinLnBrk="0" hangingPunct="1">
        <a:spcBef>
          <a:spcPts val="0"/>
        </a:spcBef>
        <a:spcAft>
          <a:spcPts val="2424"/>
        </a:spcAft>
        <a:buClr>
          <a:schemeClr val="accent6">
            <a:lumMod val="75000"/>
          </a:schemeClr>
        </a:buClr>
        <a:buSzPct val="90000"/>
        <a:buFont typeface="Wingdings" charset="2"/>
        <a:buChar char="§"/>
        <a:defRPr sz="2182" kern="1200">
          <a:solidFill>
            <a:schemeClr val="accent6">
              <a:lumMod val="50000"/>
            </a:schemeClr>
          </a:solidFill>
          <a:latin typeface="Calibri"/>
          <a:ea typeface="+mn-ea"/>
          <a:cs typeface="Calibri"/>
        </a:defRPr>
      </a:lvl2pPr>
      <a:lvl3pPr marL="692703" indent="-277081" algn="l" defTabSz="554162" rtl="0" eaLnBrk="1" latinLnBrk="0" hangingPunct="1">
        <a:spcBef>
          <a:spcPts val="0"/>
        </a:spcBef>
        <a:spcAft>
          <a:spcPts val="2424"/>
        </a:spcAft>
        <a:buClr>
          <a:schemeClr val="accent6">
            <a:lumMod val="75000"/>
          </a:schemeClr>
        </a:buClr>
        <a:buSzPct val="90000"/>
        <a:buFont typeface="Wingdings" charset="2"/>
        <a:buChar char="§"/>
        <a:defRPr sz="2182" kern="1200">
          <a:solidFill>
            <a:schemeClr val="accent6">
              <a:lumMod val="50000"/>
            </a:schemeClr>
          </a:solidFill>
          <a:latin typeface="Calibri"/>
          <a:ea typeface="+mn-ea"/>
          <a:cs typeface="Calibri"/>
        </a:defRPr>
      </a:lvl3pPr>
      <a:lvl4pPr marL="908211" indent="-215508" algn="l" defTabSz="554162" rtl="0" eaLnBrk="1" latinLnBrk="0" hangingPunct="1">
        <a:spcBef>
          <a:spcPts val="0"/>
        </a:spcBef>
        <a:spcAft>
          <a:spcPts val="2424"/>
        </a:spcAft>
        <a:buClr>
          <a:schemeClr val="accent6">
            <a:lumMod val="75000"/>
          </a:schemeClr>
        </a:buClr>
        <a:buSzPct val="90000"/>
        <a:buFont typeface="Wingdings" charset="2"/>
        <a:buChar char="§"/>
        <a:defRPr sz="2182" kern="1200">
          <a:solidFill>
            <a:schemeClr val="accent6">
              <a:lumMod val="50000"/>
            </a:schemeClr>
          </a:solidFill>
          <a:latin typeface="Calibri"/>
          <a:ea typeface="+mn-ea"/>
          <a:cs typeface="Calibri"/>
        </a:defRPr>
      </a:lvl4pPr>
      <a:lvl5pPr marL="1108325" indent="-200114" algn="l" defTabSz="554162" rtl="0" eaLnBrk="1" latinLnBrk="0" hangingPunct="1">
        <a:spcBef>
          <a:spcPts val="0"/>
        </a:spcBef>
        <a:spcAft>
          <a:spcPts val="2424"/>
        </a:spcAft>
        <a:buClr>
          <a:schemeClr val="accent6">
            <a:lumMod val="75000"/>
          </a:schemeClr>
        </a:buClr>
        <a:buSzPct val="90000"/>
        <a:buFont typeface="Wingdings" charset="2"/>
        <a:buChar char="§"/>
        <a:defRPr sz="2182" kern="1200">
          <a:solidFill>
            <a:schemeClr val="accent6">
              <a:lumMod val="50000"/>
            </a:schemeClr>
          </a:solidFill>
          <a:latin typeface="Calibri"/>
          <a:ea typeface="+mn-ea"/>
          <a:cs typeface="Calibri"/>
        </a:defRPr>
      </a:lvl5pPr>
      <a:lvl6pPr marL="1323833" indent="-215508" algn="l" defTabSz="554162" rtl="0" eaLnBrk="1" latinLnBrk="0" hangingPunct="1">
        <a:spcBef>
          <a:spcPts val="0"/>
        </a:spcBef>
        <a:spcAft>
          <a:spcPts val="2424"/>
        </a:spcAft>
        <a:buClr>
          <a:schemeClr val="accent6">
            <a:lumMod val="75000"/>
          </a:schemeClr>
        </a:buClr>
        <a:buSzPct val="90000"/>
        <a:buFont typeface="Wingdings" charset="2"/>
        <a:buChar char="§"/>
        <a:defRPr sz="2182" kern="1200">
          <a:solidFill>
            <a:schemeClr val="accent6">
              <a:lumMod val="50000"/>
            </a:schemeClr>
          </a:solidFill>
          <a:latin typeface="Calibri"/>
          <a:ea typeface="+mn-ea"/>
          <a:cs typeface="Calibri"/>
        </a:defRPr>
      </a:lvl6pPr>
      <a:lvl7pPr marL="3602056" indent="-277081" algn="l" defTabSz="554162" rtl="0" eaLnBrk="1" latinLnBrk="0" hangingPunct="1">
        <a:spcBef>
          <a:spcPct val="20000"/>
        </a:spcBef>
        <a:buFont typeface="Arial"/>
        <a:buChar char="•"/>
        <a:defRPr sz="2424" kern="1200">
          <a:solidFill>
            <a:schemeClr val="tx1"/>
          </a:solidFill>
          <a:latin typeface="+mn-lt"/>
          <a:ea typeface="+mn-ea"/>
          <a:cs typeface="+mn-cs"/>
        </a:defRPr>
      </a:lvl7pPr>
      <a:lvl8pPr marL="4156218" indent="-277081" algn="l" defTabSz="554162" rtl="0" eaLnBrk="1" latinLnBrk="0" hangingPunct="1">
        <a:spcBef>
          <a:spcPct val="20000"/>
        </a:spcBef>
        <a:buFont typeface="Arial"/>
        <a:buChar char="•"/>
        <a:defRPr sz="2424" kern="1200">
          <a:solidFill>
            <a:schemeClr val="tx1"/>
          </a:solidFill>
          <a:latin typeface="+mn-lt"/>
          <a:ea typeface="+mn-ea"/>
          <a:cs typeface="+mn-cs"/>
        </a:defRPr>
      </a:lvl8pPr>
      <a:lvl9pPr marL="4710381" indent="-277081" algn="l" defTabSz="554162" rtl="0" eaLnBrk="1" latinLnBrk="0" hangingPunct="1">
        <a:spcBef>
          <a:spcPct val="20000"/>
        </a:spcBef>
        <a:buFont typeface="Arial"/>
        <a:buChar char="•"/>
        <a:defRPr sz="2424" kern="1200">
          <a:solidFill>
            <a:schemeClr val="tx1"/>
          </a:solidFill>
          <a:latin typeface="+mn-lt"/>
          <a:ea typeface="+mn-ea"/>
          <a:cs typeface="+mn-cs"/>
        </a:defRPr>
      </a:lvl9pPr>
    </p:bodyStyle>
    <p:otherStyle>
      <a:defPPr>
        <a:defRPr lang="en-US"/>
      </a:defPPr>
      <a:lvl1pPr marL="0" algn="l" defTabSz="554162" rtl="0" eaLnBrk="1" latinLnBrk="0" hangingPunct="1">
        <a:defRPr sz="2182" kern="1200">
          <a:solidFill>
            <a:schemeClr val="tx1"/>
          </a:solidFill>
          <a:latin typeface="+mn-lt"/>
          <a:ea typeface="+mn-ea"/>
          <a:cs typeface="+mn-cs"/>
        </a:defRPr>
      </a:lvl1pPr>
      <a:lvl2pPr marL="554162" algn="l" defTabSz="554162" rtl="0" eaLnBrk="1" latinLnBrk="0" hangingPunct="1">
        <a:defRPr sz="2182" kern="1200">
          <a:solidFill>
            <a:schemeClr val="tx1"/>
          </a:solidFill>
          <a:latin typeface="+mn-lt"/>
          <a:ea typeface="+mn-ea"/>
          <a:cs typeface="+mn-cs"/>
        </a:defRPr>
      </a:lvl2pPr>
      <a:lvl3pPr marL="1108325" algn="l" defTabSz="554162" rtl="0" eaLnBrk="1" latinLnBrk="0" hangingPunct="1">
        <a:defRPr sz="2182" kern="1200">
          <a:solidFill>
            <a:schemeClr val="tx1"/>
          </a:solidFill>
          <a:latin typeface="+mn-lt"/>
          <a:ea typeface="+mn-ea"/>
          <a:cs typeface="+mn-cs"/>
        </a:defRPr>
      </a:lvl3pPr>
      <a:lvl4pPr marL="1662487" algn="l" defTabSz="554162" rtl="0" eaLnBrk="1" latinLnBrk="0" hangingPunct="1">
        <a:defRPr sz="2182" kern="1200">
          <a:solidFill>
            <a:schemeClr val="tx1"/>
          </a:solidFill>
          <a:latin typeface="+mn-lt"/>
          <a:ea typeface="+mn-ea"/>
          <a:cs typeface="+mn-cs"/>
        </a:defRPr>
      </a:lvl4pPr>
      <a:lvl5pPr marL="2216650" algn="l" defTabSz="554162" rtl="0" eaLnBrk="1" latinLnBrk="0" hangingPunct="1">
        <a:defRPr sz="2182" kern="1200">
          <a:solidFill>
            <a:schemeClr val="tx1"/>
          </a:solidFill>
          <a:latin typeface="+mn-lt"/>
          <a:ea typeface="+mn-ea"/>
          <a:cs typeface="+mn-cs"/>
        </a:defRPr>
      </a:lvl5pPr>
      <a:lvl6pPr marL="2770812" algn="l" defTabSz="554162" rtl="0" eaLnBrk="1" latinLnBrk="0" hangingPunct="1">
        <a:defRPr sz="2182" kern="1200">
          <a:solidFill>
            <a:schemeClr val="tx1"/>
          </a:solidFill>
          <a:latin typeface="+mn-lt"/>
          <a:ea typeface="+mn-ea"/>
          <a:cs typeface="+mn-cs"/>
        </a:defRPr>
      </a:lvl6pPr>
      <a:lvl7pPr marL="3324975" algn="l" defTabSz="554162" rtl="0" eaLnBrk="1" latinLnBrk="0" hangingPunct="1">
        <a:defRPr sz="2182" kern="1200">
          <a:solidFill>
            <a:schemeClr val="tx1"/>
          </a:solidFill>
          <a:latin typeface="+mn-lt"/>
          <a:ea typeface="+mn-ea"/>
          <a:cs typeface="+mn-cs"/>
        </a:defRPr>
      </a:lvl7pPr>
      <a:lvl8pPr marL="3879137" algn="l" defTabSz="554162" rtl="0" eaLnBrk="1" latinLnBrk="0" hangingPunct="1">
        <a:defRPr sz="2182" kern="1200">
          <a:solidFill>
            <a:schemeClr val="tx1"/>
          </a:solidFill>
          <a:latin typeface="+mn-lt"/>
          <a:ea typeface="+mn-ea"/>
          <a:cs typeface="+mn-cs"/>
        </a:defRPr>
      </a:lvl8pPr>
      <a:lvl9pPr marL="4433299" algn="l" defTabSz="554162" rtl="0" eaLnBrk="1" latinLnBrk="0" hangingPunct="1">
        <a:defRPr sz="218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6358428"/>
            <a:ext cx="12192000" cy="499575"/>
          </a:xfrm>
          <a:prstGeom prst="rect">
            <a:avLst/>
          </a:prstGeom>
        </p:spPr>
      </p:pic>
      <p:sp>
        <p:nvSpPr>
          <p:cNvPr id="2" name="Title Placeholder 1"/>
          <p:cNvSpPr>
            <a:spLocks noGrp="1"/>
          </p:cNvSpPr>
          <p:nvPr>
            <p:ph type="title"/>
          </p:nvPr>
        </p:nvSpPr>
        <p:spPr>
          <a:xfrm>
            <a:off x="533400" y="183976"/>
            <a:ext cx="11125200" cy="568353"/>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533400" y="1104903"/>
            <a:ext cx="11125200" cy="507206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1465949" y="6538901"/>
            <a:ext cx="10192655" cy="138628"/>
          </a:xfrm>
          <a:prstGeom prst="rect">
            <a:avLst/>
          </a:prstGeom>
          <a:noFill/>
        </p:spPr>
        <p:txBody>
          <a:bodyPr wrap="square" lIns="0" tIns="0" rIns="0" bIns="0" rtlCol="0" anchor="ctr" anchorCtr="0">
            <a:spAutoFit/>
          </a:bodyPr>
          <a:lstStyle/>
          <a:p>
            <a:pPr algn="r"/>
            <a:r>
              <a:rPr lang="en-US" sz="901">
                <a:solidFill>
                  <a:srgbClr val="FFFFFF"/>
                </a:solidFill>
              </a:rPr>
              <a:t>   | Skynet Automation Project |</a:t>
            </a:r>
            <a:r>
              <a:rPr lang="en-US" sz="901" baseline="0">
                <a:solidFill>
                  <a:srgbClr val="FFFFFF"/>
                </a:solidFill>
              </a:rPr>
              <a:t> Company Confidential  </a:t>
            </a:r>
            <a:r>
              <a:rPr lang="en-US" sz="800" baseline="0">
                <a:solidFill>
                  <a:srgbClr val="FFFFFF"/>
                </a:solidFill>
                <a:latin typeface="Arial" panose="020B0604020202020204" pitchFamily="34" charset="0"/>
                <a:cs typeface="Arial" panose="020B0604020202020204" pitchFamily="34" charset="0"/>
              </a:rPr>
              <a:t>© 2019</a:t>
            </a:r>
          </a:p>
        </p:txBody>
      </p:sp>
      <p:sp>
        <p:nvSpPr>
          <p:cNvPr id="9" name="TextBox 8"/>
          <p:cNvSpPr txBox="1"/>
          <p:nvPr/>
        </p:nvSpPr>
        <p:spPr>
          <a:xfrm>
            <a:off x="11719169" y="6527423"/>
            <a:ext cx="310659" cy="161583"/>
          </a:xfrm>
          <a:prstGeom prst="rect">
            <a:avLst/>
          </a:prstGeom>
          <a:noFill/>
        </p:spPr>
        <p:txBody>
          <a:bodyPr wrap="square" lIns="0" tIns="0" rIns="0" bIns="0" rtlCol="0" anchor="ctr" anchorCtr="0">
            <a:spAutoFit/>
          </a:bodyPr>
          <a:lstStyle/>
          <a:p>
            <a:pPr algn="r"/>
            <a:fld id="{786B8192-8AB9-41CE-A4E0-E55D530C6B11}" type="slidenum">
              <a:rPr lang="en-US" sz="1050" smtClean="0">
                <a:solidFill>
                  <a:srgbClr val="FFFFFF"/>
                </a:solidFill>
              </a:rPr>
              <a:t>‹#›</a:t>
            </a:fld>
            <a:endParaRPr lang="en-US" sz="901">
              <a:solidFill>
                <a:srgbClr val="FFFFFF"/>
              </a:solidFill>
            </a:endParaRPr>
          </a:p>
        </p:txBody>
      </p:sp>
      <p:sp>
        <p:nvSpPr>
          <p:cNvPr id="14" name="Freeform 5"/>
          <p:cNvSpPr>
            <a:spLocks noChangeAspect="1" noEditPoints="1"/>
          </p:cNvSpPr>
          <p:nvPr/>
        </p:nvSpPr>
        <p:spPr bwMode="auto">
          <a:xfrm>
            <a:off x="342900" y="6557920"/>
            <a:ext cx="951681" cy="128016"/>
          </a:xfrm>
          <a:custGeom>
            <a:avLst/>
            <a:gdLst>
              <a:gd name="T0" fmla="*/ 425 w 433"/>
              <a:gd name="T1" fmla="*/ 66 h 75"/>
              <a:gd name="T2" fmla="*/ 370 w 433"/>
              <a:gd name="T3" fmla="*/ 50 h 75"/>
              <a:gd name="T4" fmla="*/ 433 w 433"/>
              <a:gd name="T5" fmla="*/ 34 h 75"/>
              <a:gd name="T6" fmla="*/ 391 w 433"/>
              <a:gd name="T7" fmla="*/ 18 h 75"/>
              <a:gd name="T8" fmla="*/ 391 w 433"/>
              <a:gd name="T9" fmla="*/ 74 h 75"/>
              <a:gd name="T10" fmla="*/ 432 w 433"/>
              <a:gd name="T11" fmla="*/ 73 h 75"/>
              <a:gd name="T12" fmla="*/ 415 w 433"/>
              <a:gd name="T13" fmla="*/ 26 h 75"/>
              <a:gd name="T14" fmla="*/ 415 w 433"/>
              <a:gd name="T15" fmla="*/ 42 h 75"/>
              <a:gd name="T16" fmla="*/ 392 w 433"/>
              <a:gd name="T17" fmla="*/ 26 h 75"/>
              <a:gd name="T18" fmla="*/ 292 w 433"/>
              <a:gd name="T19" fmla="*/ 75 h 75"/>
              <a:gd name="T20" fmla="*/ 247 w 433"/>
              <a:gd name="T21" fmla="*/ 18 h 75"/>
              <a:gd name="T22" fmla="*/ 262 w 433"/>
              <a:gd name="T23" fmla="*/ 23 h 75"/>
              <a:gd name="T24" fmla="*/ 322 w 433"/>
              <a:gd name="T25" fmla="*/ 23 h 75"/>
              <a:gd name="T26" fmla="*/ 336 w 433"/>
              <a:gd name="T27" fmla="*/ 18 h 75"/>
              <a:gd name="T28" fmla="*/ 79 w 433"/>
              <a:gd name="T29" fmla="*/ 74 h 75"/>
              <a:gd name="T30" fmla="*/ 72 w 433"/>
              <a:gd name="T31" fmla="*/ 63 h 75"/>
              <a:gd name="T32" fmla="*/ 30 w 433"/>
              <a:gd name="T33" fmla="*/ 74 h 75"/>
              <a:gd name="T34" fmla="*/ 30 w 433"/>
              <a:gd name="T35" fmla="*/ 18 h 75"/>
              <a:gd name="T36" fmla="*/ 76 w 433"/>
              <a:gd name="T37" fmla="*/ 40 h 75"/>
              <a:gd name="T38" fmla="*/ 79 w 433"/>
              <a:gd name="T39" fmla="*/ 74 h 75"/>
              <a:gd name="T40" fmla="*/ 31 w 433"/>
              <a:gd name="T41" fmla="*/ 26 h 75"/>
              <a:gd name="T42" fmla="*/ 31 w 433"/>
              <a:gd name="T43" fmla="*/ 66 h 75"/>
              <a:gd name="T44" fmla="*/ 68 w 433"/>
              <a:gd name="T45" fmla="*/ 46 h 75"/>
              <a:gd name="T46" fmla="*/ 347 w 433"/>
              <a:gd name="T47" fmla="*/ 12 h 75"/>
              <a:gd name="T48" fmla="*/ 352 w 433"/>
              <a:gd name="T49" fmla="*/ 6 h 75"/>
              <a:gd name="T50" fmla="*/ 343 w 433"/>
              <a:gd name="T51" fmla="*/ 6 h 75"/>
              <a:gd name="T52" fmla="*/ 347 w 433"/>
              <a:gd name="T53" fmla="*/ 12 h 75"/>
              <a:gd name="T54" fmla="*/ 345 w 433"/>
              <a:gd name="T55" fmla="*/ 18 h 75"/>
              <a:gd name="T56" fmla="*/ 351 w 433"/>
              <a:gd name="T57" fmla="*/ 74 h 75"/>
              <a:gd name="T58" fmla="*/ 343 w 433"/>
              <a:gd name="T59" fmla="*/ 67 h 75"/>
              <a:gd name="T60" fmla="*/ 96 w 433"/>
              <a:gd name="T61" fmla="*/ 26 h 75"/>
              <a:gd name="T62" fmla="*/ 134 w 433"/>
              <a:gd name="T63" fmla="*/ 18 h 75"/>
              <a:gd name="T64" fmla="*/ 134 w 433"/>
              <a:gd name="T65" fmla="*/ 74 h 75"/>
              <a:gd name="T66" fmla="*/ 87 w 433"/>
              <a:gd name="T67" fmla="*/ 46 h 75"/>
              <a:gd name="T68" fmla="*/ 90 w 433"/>
              <a:gd name="T69" fmla="*/ 0 h 75"/>
              <a:gd name="T70" fmla="*/ 96 w 433"/>
              <a:gd name="T71" fmla="*/ 26 h 75"/>
              <a:gd name="T72" fmla="*/ 133 w 433"/>
              <a:gd name="T73" fmla="*/ 66 h 75"/>
              <a:gd name="T74" fmla="*/ 133 w 433"/>
              <a:gd name="T75" fmla="*/ 26 h 75"/>
              <a:gd name="T76" fmla="*/ 96 w 433"/>
              <a:gd name="T77" fmla="*/ 46 h 75"/>
              <a:gd name="T78" fmla="*/ 182 w 433"/>
              <a:gd name="T79" fmla="*/ 26 h 75"/>
              <a:gd name="T80" fmla="*/ 220 w 433"/>
              <a:gd name="T81" fmla="*/ 18 h 75"/>
              <a:gd name="T82" fmla="*/ 220 w 433"/>
              <a:gd name="T83" fmla="*/ 74 h 75"/>
              <a:gd name="T84" fmla="*/ 173 w 433"/>
              <a:gd name="T85" fmla="*/ 46 h 75"/>
              <a:gd name="T86" fmla="*/ 176 w 433"/>
              <a:gd name="T87" fmla="*/ 0 h 75"/>
              <a:gd name="T88" fmla="*/ 182 w 433"/>
              <a:gd name="T89" fmla="*/ 26 h 75"/>
              <a:gd name="T90" fmla="*/ 219 w 433"/>
              <a:gd name="T91" fmla="*/ 66 h 75"/>
              <a:gd name="T92" fmla="*/ 219 w 433"/>
              <a:gd name="T93" fmla="*/ 26 h 75"/>
              <a:gd name="T94" fmla="*/ 182 w 433"/>
              <a:gd name="T9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75">
                <a:moveTo>
                  <a:pt x="432" y="73"/>
                </a:moveTo>
                <a:cubicBezTo>
                  <a:pt x="432" y="68"/>
                  <a:pt x="429" y="66"/>
                  <a:pt x="425" y="66"/>
                </a:cubicBezTo>
                <a:cubicBezTo>
                  <a:pt x="392" y="66"/>
                  <a:pt x="392" y="66"/>
                  <a:pt x="392" y="66"/>
                </a:cubicBezTo>
                <a:cubicBezTo>
                  <a:pt x="376" y="66"/>
                  <a:pt x="371" y="57"/>
                  <a:pt x="370" y="50"/>
                </a:cubicBezTo>
                <a:cubicBezTo>
                  <a:pt x="416" y="50"/>
                  <a:pt x="416" y="50"/>
                  <a:pt x="416" y="50"/>
                </a:cubicBezTo>
                <a:cubicBezTo>
                  <a:pt x="429" y="50"/>
                  <a:pt x="433" y="40"/>
                  <a:pt x="433" y="34"/>
                </a:cubicBezTo>
                <a:cubicBezTo>
                  <a:pt x="433" y="28"/>
                  <a:pt x="429" y="18"/>
                  <a:pt x="416" y="18"/>
                </a:cubicBezTo>
                <a:cubicBezTo>
                  <a:pt x="391" y="18"/>
                  <a:pt x="391" y="18"/>
                  <a:pt x="391" y="18"/>
                </a:cubicBezTo>
                <a:cubicBezTo>
                  <a:pt x="368" y="18"/>
                  <a:pt x="361" y="34"/>
                  <a:pt x="361" y="46"/>
                </a:cubicBezTo>
                <a:cubicBezTo>
                  <a:pt x="361" y="60"/>
                  <a:pt x="370" y="74"/>
                  <a:pt x="391" y="74"/>
                </a:cubicBezTo>
                <a:cubicBezTo>
                  <a:pt x="432" y="74"/>
                  <a:pt x="432" y="74"/>
                  <a:pt x="432" y="74"/>
                </a:cubicBezTo>
                <a:lnTo>
                  <a:pt x="432" y="73"/>
                </a:lnTo>
                <a:close/>
                <a:moveTo>
                  <a:pt x="392" y="26"/>
                </a:moveTo>
                <a:cubicBezTo>
                  <a:pt x="415" y="26"/>
                  <a:pt x="415" y="26"/>
                  <a:pt x="415" y="26"/>
                </a:cubicBezTo>
                <a:cubicBezTo>
                  <a:pt x="423" y="26"/>
                  <a:pt x="425" y="31"/>
                  <a:pt x="425" y="34"/>
                </a:cubicBezTo>
                <a:cubicBezTo>
                  <a:pt x="425" y="37"/>
                  <a:pt x="423" y="42"/>
                  <a:pt x="415" y="42"/>
                </a:cubicBezTo>
                <a:cubicBezTo>
                  <a:pt x="370" y="42"/>
                  <a:pt x="370" y="42"/>
                  <a:pt x="370" y="42"/>
                </a:cubicBezTo>
                <a:cubicBezTo>
                  <a:pt x="370" y="37"/>
                  <a:pt x="375" y="26"/>
                  <a:pt x="392" y="26"/>
                </a:cubicBezTo>
                <a:moveTo>
                  <a:pt x="298" y="71"/>
                </a:moveTo>
                <a:cubicBezTo>
                  <a:pt x="295" y="74"/>
                  <a:pt x="294" y="75"/>
                  <a:pt x="292" y="75"/>
                </a:cubicBezTo>
                <a:cubicBezTo>
                  <a:pt x="289" y="75"/>
                  <a:pt x="288" y="73"/>
                  <a:pt x="286" y="71"/>
                </a:cubicBezTo>
                <a:cubicBezTo>
                  <a:pt x="281" y="64"/>
                  <a:pt x="247" y="18"/>
                  <a:pt x="247" y="18"/>
                </a:cubicBezTo>
                <a:cubicBezTo>
                  <a:pt x="253" y="18"/>
                  <a:pt x="253" y="18"/>
                  <a:pt x="253" y="18"/>
                </a:cubicBezTo>
                <a:cubicBezTo>
                  <a:pt x="258" y="18"/>
                  <a:pt x="260" y="20"/>
                  <a:pt x="262" y="23"/>
                </a:cubicBezTo>
                <a:cubicBezTo>
                  <a:pt x="263" y="25"/>
                  <a:pt x="292" y="66"/>
                  <a:pt x="292" y="66"/>
                </a:cubicBezTo>
                <a:cubicBezTo>
                  <a:pt x="292" y="66"/>
                  <a:pt x="321" y="25"/>
                  <a:pt x="322" y="23"/>
                </a:cubicBezTo>
                <a:cubicBezTo>
                  <a:pt x="324" y="20"/>
                  <a:pt x="326" y="18"/>
                  <a:pt x="331" y="18"/>
                </a:cubicBezTo>
                <a:cubicBezTo>
                  <a:pt x="336" y="18"/>
                  <a:pt x="336" y="18"/>
                  <a:pt x="336" y="18"/>
                </a:cubicBezTo>
                <a:cubicBezTo>
                  <a:pt x="336" y="18"/>
                  <a:pt x="302" y="65"/>
                  <a:pt x="298" y="71"/>
                </a:cubicBezTo>
                <a:moveTo>
                  <a:pt x="79" y="74"/>
                </a:moveTo>
                <a:cubicBezTo>
                  <a:pt x="76" y="74"/>
                  <a:pt x="74" y="72"/>
                  <a:pt x="73" y="69"/>
                </a:cubicBezTo>
                <a:cubicBezTo>
                  <a:pt x="72" y="63"/>
                  <a:pt x="72" y="63"/>
                  <a:pt x="72" y="63"/>
                </a:cubicBezTo>
                <a:cubicBezTo>
                  <a:pt x="70" y="66"/>
                  <a:pt x="63" y="74"/>
                  <a:pt x="48" y="74"/>
                </a:cubicBezTo>
                <a:cubicBezTo>
                  <a:pt x="30" y="74"/>
                  <a:pt x="30" y="74"/>
                  <a:pt x="30" y="74"/>
                </a:cubicBezTo>
                <a:cubicBezTo>
                  <a:pt x="7" y="74"/>
                  <a:pt x="0" y="58"/>
                  <a:pt x="0" y="46"/>
                </a:cubicBezTo>
                <a:cubicBezTo>
                  <a:pt x="0" y="33"/>
                  <a:pt x="8" y="18"/>
                  <a:pt x="30" y="18"/>
                </a:cubicBezTo>
                <a:cubicBezTo>
                  <a:pt x="48" y="18"/>
                  <a:pt x="48" y="18"/>
                  <a:pt x="48" y="18"/>
                </a:cubicBezTo>
                <a:cubicBezTo>
                  <a:pt x="65" y="18"/>
                  <a:pt x="74" y="28"/>
                  <a:pt x="76" y="40"/>
                </a:cubicBezTo>
                <a:cubicBezTo>
                  <a:pt x="78" y="50"/>
                  <a:pt x="83" y="74"/>
                  <a:pt x="83" y="74"/>
                </a:cubicBezTo>
                <a:lnTo>
                  <a:pt x="79" y="74"/>
                </a:lnTo>
                <a:close/>
                <a:moveTo>
                  <a:pt x="46" y="26"/>
                </a:moveTo>
                <a:cubicBezTo>
                  <a:pt x="31" y="26"/>
                  <a:pt x="31" y="26"/>
                  <a:pt x="31" y="26"/>
                </a:cubicBezTo>
                <a:cubicBezTo>
                  <a:pt x="14" y="26"/>
                  <a:pt x="9" y="37"/>
                  <a:pt x="9" y="46"/>
                </a:cubicBezTo>
                <a:cubicBezTo>
                  <a:pt x="9" y="56"/>
                  <a:pt x="14" y="66"/>
                  <a:pt x="31" y="66"/>
                </a:cubicBezTo>
                <a:cubicBezTo>
                  <a:pt x="46" y="66"/>
                  <a:pt x="46" y="66"/>
                  <a:pt x="46" y="66"/>
                </a:cubicBezTo>
                <a:cubicBezTo>
                  <a:pt x="63" y="66"/>
                  <a:pt x="68" y="55"/>
                  <a:pt x="68" y="46"/>
                </a:cubicBezTo>
                <a:cubicBezTo>
                  <a:pt x="68" y="38"/>
                  <a:pt x="64" y="26"/>
                  <a:pt x="46" y="26"/>
                </a:cubicBezTo>
                <a:moveTo>
                  <a:pt x="347" y="12"/>
                </a:moveTo>
                <a:cubicBezTo>
                  <a:pt x="350" y="12"/>
                  <a:pt x="352" y="10"/>
                  <a:pt x="352" y="7"/>
                </a:cubicBezTo>
                <a:cubicBezTo>
                  <a:pt x="352" y="6"/>
                  <a:pt x="352" y="6"/>
                  <a:pt x="352" y="6"/>
                </a:cubicBezTo>
                <a:cubicBezTo>
                  <a:pt x="352" y="3"/>
                  <a:pt x="350" y="1"/>
                  <a:pt x="347" y="1"/>
                </a:cubicBezTo>
                <a:cubicBezTo>
                  <a:pt x="345" y="1"/>
                  <a:pt x="343" y="3"/>
                  <a:pt x="343" y="6"/>
                </a:cubicBezTo>
                <a:cubicBezTo>
                  <a:pt x="343" y="7"/>
                  <a:pt x="343" y="7"/>
                  <a:pt x="343" y="7"/>
                </a:cubicBezTo>
                <a:cubicBezTo>
                  <a:pt x="343" y="10"/>
                  <a:pt x="345" y="12"/>
                  <a:pt x="347" y="12"/>
                </a:cubicBezTo>
                <a:moveTo>
                  <a:pt x="343" y="18"/>
                </a:moveTo>
                <a:cubicBezTo>
                  <a:pt x="345" y="18"/>
                  <a:pt x="345" y="18"/>
                  <a:pt x="345" y="18"/>
                </a:cubicBezTo>
                <a:cubicBezTo>
                  <a:pt x="349" y="18"/>
                  <a:pt x="351" y="20"/>
                  <a:pt x="351" y="25"/>
                </a:cubicBezTo>
                <a:cubicBezTo>
                  <a:pt x="351" y="74"/>
                  <a:pt x="351" y="74"/>
                  <a:pt x="351" y="74"/>
                </a:cubicBezTo>
                <a:cubicBezTo>
                  <a:pt x="349" y="74"/>
                  <a:pt x="349" y="74"/>
                  <a:pt x="349" y="74"/>
                </a:cubicBezTo>
                <a:cubicBezTo>
                  <a:pt x="345" y="74"/>
                  <a:pt x="343" y="72"/>
                  <a:pt x="343" y="67"/>
                </a:cubicBezTo>
                <a:lnTo>
                  <a:pt x="343" y="18"/>
                </a:lnTo>
                <a:close/>
                <a:moveTo>
                  <a:pt x="96" y="26"/>
                </a:moveTo>
                <a:cubicBezTo>
                  <a:pt x="100" y="22"/>
                  <a:pt x="106" y="18"/>
                  <a:pt x="117" y="18"/>
                </a:cubicBezTo>
                <a:cubicBezTo>
                  <a:pt x="134" y="18"/>
                  <a:pt x="134" y="18"/>
                  <a:pt x="134" y="18"/>
                </a:cubicBezTo>
                <a:cubicBezTo>
                  <a:pt x="158" y="18"/>
                  <a:pt x="164" y="34"/>
                  <a:pt x="164" y="46"/>
                </a:cubicBezTo>
                <a:cubicBezTo>
                  <a:pt x="164" y="60"/>
                  <a:pt x="156" y="74"/>
                  <a:pt x="134" y="74"/>
                </a:cubicBezTo>
                <a:cubicBezTo>
                  <a:pt x="117" y="74"/>
                  <a:pt x="117" y="74"/>
                  <a:pt x="117" y="74"/>
                </a:cubicBezTo>
                <a:cubicBezTo>
                  <a:pt x="100" y="74"/>
                  <a:pt x="87" y="63"/>
                  <a:pt x="87" y="46"/>
                </a:cubicBezTo>
                <a:cubicBezTo>
                  <a:pt x="87" y="0"/>
                  <a:pt x="87" y="0"/>
                  <a:pt x="87" y="0"/>
                </a:cubicBezTo>
                <a:cubicBezTo>
                  <a:pt x="90" y="0"/>
                  <a:pt x="90" y="0"/>
                  <a:pt x="90" y="0"/>
                </a:cubicBezTo>
                <a:cubicBezTo>
                  <a:pt x="94" y="0"/>
                  <a:pt x="96" y="1"/>
                  <a:pt x="96" y="5"/>
                </a:cubicBezTo>
                <a:lnTo>
                  <a:pt x="96" y="26"/>
                </a:lnTo>
                <a:close/>
                <a:moveTo>
                  <a:pt x="118" y="66"/>
                </a:moveTo>
                <a:cubicBezTo>
                  <a:pt x="133" y="66"/>
                  <a:pt x="133" y="66"/>
                  <a:pt x="133" y="66"/>
                </a:cubicBezTo>
                <a:cubicBezTo>
                  <a:pt x="150" y="66"/>
                  <a:pt x="156" y="56"/>
                  <a:pt x="156" y="46"/>
                </a:cubicBezTo>
                <a:cubicBezTo>
                  <a:pt x="156" y="37"/>
                  <a:pt x="150" y="26"/>
                  <a:pt x="133" y="26"/>
                </a:cubicBezTo>
                <a:cubicBezTo>
                  <a:pt x="118" y="26"/>
                  <a:pt x="118" y="26"/>
                  <a:pt x="118" y="26"/>
                </a:cubicBezTo>
                <a:cubicBezTo>
                  <a:pt x="101" y="26"/>
                  <a:pt x="96" y="37"/>
                  <a:pt x="96" y="46"/>
                </a:cubicBezTo>
                <a:cubicBezTo>
                  <a:pt x="96" y="54"/>
                  <a:pt x="100" y="66"/>
                  <a:pt x="118" y="66"/>
                </a:cubicBezTo>
                <a:moveTo>
                  <a:pt x="182" y="26"/>
                </a:moveTo>
                <a:cubicBezTo>
                  <a:pt x="185" y="22"/>
                  <a:pt x="192" y="18"/>
                  <a:pt x="202" y="18"/>
                </a:cubicBezTo>
                <a:cubicBezTo>
                  <a:pt x="220" y="18"/>
                  <a:pt x="220" y="18"/>
                  <a:pt x="220" y="18"/>
                </a:cubicBezTo>
                <a:cubicBezTo>
                  <a:pt x="243" y="18"/>
                  <a:pt x="250" y="34"/>
                  <a:pt x="250" y="46"/>
                </a:cubicBezTo>
                <a:cubicBezTo>
                  <a:pt x="250" y="60"/>
                  <a:pt x="242" y="74"/>
                  <a:pt x="220" y="74"/>
                </a:cubicBezTo>
                <a:cubicBezTo>
                  <a:pt x="202" y="74"/>
                  <a:pt x="202" y="74"/>
                  <a:pt x="202" y="74"/>
                </a:cubicBezTo>
                <a:cubicBezTo>
                  <a:pt x="185" y="74"/>
                  <a:pt x="173" y="63"/>
                  <a:pt x="173" y="46"/>
                </a:cubicBezTo>
                <a:cubicBezTo>
                  <a:pt x="173" y="0"/>
                  <a:pt x="173" y="0"/>
                  <a:pt x="173" y="0"/>
                </a:cubicBezTo>
                <a:cubicBezTo>
                  <a:pt x="176" y="0"/>
                  <a:pt x="176" y="0"/>
                  <a:pt x="176" y="0"/>
                </a:cubicBezTo>
                <a:cubicBezTo>
                  <a:pt x="179" y="0"/>
                  <a:pt x="182" y="1"/>
                  <a:pt x="182" y="5"/>
                </a:cubicBezTo>
                <a:lnTo>
                  <a:pt x="182" y="26"/>
                </a:lnTo>
                <a:close/>
                <a:moveTo>
                  <a:pt x="204" y="66"/>
                </a:moveTo>
                <a:cubicBezTo>
                  <a:pt x="219" y="66"/>
                  <a:pt x="219" y="66"/>
                  <a:pt x="219" y="66"/>
                </a:cubicBezTo>
                <a:cubicBezTo>
                  <a:pt x="236" y="66"/>
                  <a:pt x="241" y="56"/>
                  <a:pt x="241" y="46"/>
                </a:cubicBezTo>
                <a:cubicBezTo>
                  <a:pt x="241" y="37"/>
                  <a:pt x="236" y="26"/>
                  <a:pt x="219" y="26"/>
                </a:cubicBezTo>
                <a:cubicBezTo>
                  <a:pt x="204" y="26"/>
                  <a:pt x="204" y="26"/>
                  <a:pt x="204" y="26"/>
                </a:cubicBezTo>
                <a:cubicBezTo>
                  <a:pt x="187" y="26"/>
                  <a:pt x="182" y="37"/>
                  <a:pt x="182" y="46"/>
                </a:cubicBezTo>
                <a:cubicBezTo>
                  <a:pt x="182" y="54"/>
                  <a:pt x="186" y="66"/>
                  <a:pt x="204" y="66"/>
                </a:cubicBezTo>
              </a:path>
            </a:pathLst>
          </a:custGeom>
          <a:solidFill>
            <a:srgbClr val="FFFFFF"/>
          </a:solidFill>
          <a:ln>
            <a:noFill/>
          </a:ln>
        </p:spPr>
        <p:txBody>
          <a:bodyPr vert="horz" wrap="square" lIns="91464" tIns="45732" rIns="91464" bIns="45732" numCol="1" anchor="t" anchorCtr="0" compatLnSpc="1">
            <a:prstTxWarp prst="textNoShape">
              <a:avLst/>
            </a:prstTxWarp>
          </a:bodyPr>
          <a:lstStyle/>
          <a:p>
            <a:endParaRPr lang="en-US" sz="1800"/>
          </a:p>
        </p:txBody>
      </p:sp>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69913" y="6569932"/>
            <a:ext cx="3319880" cy="91440"/>
          </a:xfrm>
          <a:prstGeom prst="rect">
            <a:avLst/>
          </a:prstGeom>
        </p:spPr>
      </p:pic>
      <p:pic>
        <p:nvPicPr>
          <p:cNvPr id="10" name="Picture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32995" y="6389958"/>
            <a:ext cx="221286" cy="405226"/>
          </a:xfrm>
          <a:prstGeom prst="rect">
            <a:avLst/>
          </a:prstGeom>
        </p:spPr>
      </p:pic>
    </p:spTree>
    <p:extLst>
      <p:ext uri="{BB962C8B-B14F-4D97-AF65-F5344CB8AC3E}">
        <p14:creationId xmlns:p14="http://schemas.microsoft.com/office/powerpoint/2010/main" val="37759987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Lst>
  <p:txStyles>
    <p:titleStyle>
      <a:lvl1pPr algn="l" defTabSz="914560" rtl="0" eaLnBrk="1" latinLnBrk="0" hangingPunct="1">
        <a:lnSpc>
          <a:spcPct val="90000"/>
        </a:lnSpc>
        <a:spcBef>
          <a:spcPct val="0"/>
        </a:spcBef>
        <a:buNone/>
        <a:defRPr sz="3201" b="1" kern="1200" baseline="0">
          <a:solidFill>
            <a:schemeClr val="tx2"/>
          </a:solidFill>
          <a:latin typeface="+mj-lt"/>
          <a:ea typeface="+mj-ea"/>
          <a:cs typeface="+mj-cs"/>
        </a:defRPr>
      </a:lvl1pPr>
    </p:titleStyle>
    <p:bodyStyle>
      <a:lvl1pPr marL="0" indent="0" algn="l" defTabSz="914560" rtl="0" eaLnBrk="1" latinLnBrk="0" hangingPunct="1">
        <a:lnSpc>
          <a:spcPct val="90000"/>
        </a:lnSpc>
        <a:spcBef>
          <a:spcPts val="1000"/>
        </a:spcBef>
        <a:buClr>
          <a:schemeClr val="tx2"/>
        </a:buClr>
        <a:buFont typeface="Arial" panose="020B0604020202020204" pitchFamily="34" charset="0"/>
        <a:buNone/>
        <a:defRPr sz="2000" kern="1200">
          <a:solidFill>
            <a:schemeClr val="tx2"/>
          </a:solidFill>
          <a:latin typeface="+mn-lt"/>
          <a:ea typeface="+mn-ea"/>
          <a:cs typeface="+mn-cs"/>
        </a:defRPr>
      </a:lvl1pPr>
      <a:lvl2pPr marL="231817" indent="-231817" algn="l" defTabSz="914560" rtl="0" eaLnBrk="1" latinLnBrk="0" hangingPunct="1">
        <a:lnSpc>
          <a:spcPct val="90000"/>
        </a:lnSpc>
        <a:spcBef>
          <a:spcPts val="501"/>
        </a:spcBef>
        <a:buClr>
          <a:schemeClr val="tx2"/>
        </a:buClr>
        <a:buFont typeface="Arial" panose="020B0604020202020204" pitchFamily="34" charset="0"/>
        <a:buChar char="•"/>
        <a:defRPr sz="2000" kern="1200">
          <a:solidFill>
            <a:schemeClr val="tx2"/>
          </a:solidFill>
          <a:latin typeface="+mn-lt"/>
          <a:ea typeface="+mn-ea"/>
          <a:cs typeface="+mn-cs"/>
        </a:defRPr>
      </a:lvl2pPr>
      <a:lvl3pPr marL="457280" indent="-225465" algn="l" defTabSz="914560" rtl="0" eaLnBrk="1" latinLnBrk="0" hangingPunct="1">
        <a:lnSpc>
          <a:spcPct val="90000"/>
        </a:lnSpc>
        <a:spcBef>
          <a:spcPts val="501"/>
        </a:spcBef>
        <a:buClr>
          <a:schemeClr val="tx2"/>
        </a:buClr>
        <a:buSzPct val="100000"/>
        <a:buFont typeface="Wingdings" panose="05000000000000000000" pitchFamily="2" charset="2"/>
        <a:buChar char="§"/>
        <a:defRPr sz="1800" kern="1200">
          <a:solidFill>
            <a:schemeClr val="tx2"/>
          </a:solidFill>
          <a:latin typeface="+mn-lt"/>
          <a:ea typeface="+mn-ea"/>
          <a:cs typeface="+mn-cs"/>
        </a:defRPr>
      </a:lvl3pPr>
      <a:lvl4pPr marL="690684" indent="-233403" algn="l" defTabSz="914560" rtl="0" eaLnBrk="1" latinLnBrk="0" hangingPunct="1">
        <a:lnSpc>
          <a:spcPct val="90000"/>
        </a:lnSpc>
        <a:spcBef>
          <a:spcPts val="501"/>
        </a:spcBef>
        <a:buClr>
          <a:schemeClr val="tx2"/>
        </a:buClr>
        <a:buFont typeface="Arial" panose="020B0604020202020204" pitchFamily="34" charset="0"/>
        <a:buChar char="•"/>
        <a:defRPr sz="1600" kern="1200">
          <a:solidFill>
            <a:schemeClr val="tx2"/>
          </a:solidFill>
          <a:latin typeface="+mn-lt"/>
          <a:ea typeface="+mn-ea"/>
          <a:cs typeface="+mn-cs"/>
        </a:defRPr>
      </a:lvl4pPr>
      <a:lvl5pPr marL="914560" indent="-223879" algn="l" defTabSz="914560" rtl="0" eaLnBrk="1" latinLnBrk="0" hangingPunct="1">
        <a:lnSpc>
          <a:spcPct val="90000"/>
        </a:lnSpc>
        <a:spcBef>
          <a:spcPts val="501"/>
        </a:spcBef>
        <a:buClr>
          <a:schemeClr val="tx2"/>
        </a:buClr>
        <a:buFont typeface="Wingdings" panose="05000000000000000000" pitchFamily="2" charset="2"/>
        <a:buChar char="§"/>
        <a:defRPr sz="1600" kern="1200">
          <a:solidFill>
            <a:schemeClr val="tx2"/>
          </a:solidFill>
          <a:latin typeface="+mn-lt"/>
          <a:ea typeface="+mn-ea"/>
          <a:cs typeface="+mn-cs"/>
        </a:defRPr>
      </a:lvl5pPr>
      <a:lvl6pPr marL="2515040" indent="-228641" algn="l" defTabSz="914560"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2320" indent="-228641" algn="l" defTabSz="914560"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9601" indent="-228641" algn="l" defTabSz="914560"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880" indent="-228641" algn="l" defTabSz="914560"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560" rtl="0" eaLnBrk="1" latinLnBrk="0" hangingPunct="1">
        <a:defRPr sz="1800" kern="1200">
          <a:solidFill>
            <a:schemeClr val="tx1"/>
          </a:solidFill>
          <a:latin typeface="+mn-lt"/>
          <a:ea typeface="+mn-ea"/>
          <a:cs typeface="+mn-cs"/>
        </a:defRPr>
      </a:lvl1pPr>
      <a:lvl2pPr marL="457280" algn="l" defTabSz="914560" rtl="0" eaLnBrk="1" latinLnBrk="0" hangingPunct="1">
        <a:defRPr sz="1800" kern="1200">
          <a:solidFill>
            <a:schemeClr val="tx1"/>
          </a:solidFill>
          <a:latin typeface="+mn-lt"/>
          <a:ea typeface="+mn-ea"/>
          <a:cs typeface="+mn-cs"/>
        </a:defRPr>
      </a:lvl2pPr>
      <a:lvl3pPr marL="914560" algn="l" defTabSz="914560" rtl="0" eaLnBrk="1" latinLnBrk="0" hangingPunct="1">
        <a:defRPr sz="1800" kern="1200">
          <a:solidFill>
            <a:schemeClr val="tx1"/>
          </a:solidFill>
          <a:latin typeface="+mn-lt"/>
          <a:ea typeface="+mn-ea"/>
          <a:cs typeface="+mn-cs"/>
        </a:defRPr>
      </a:lvl3pPr>
      <a:lvl4pPr marL="1371840" algn="l" defTabSz="914560" rtl="0" eaLnBrk="1" latinLnBrk="0" hangingPunct="1">
        <a:defRPr sz="1800" kern="1200">
          <a:solidFill>
            <a:schemeClr val="tx1"/>
          </a:solidFill>
          <a:latin typeface="+mn-lt"/>
          <a:ea typeface="+mn-ea"/>
          <a:cs typeface="+mn-cs"/>
        </a:defRPr>
      </a:lvl4pPr>
      <a:lvl5pPr marL="1829121" algn="l" defTabSz="914560" rtl="0" eaLnBrk="1" latinLnBrk="0" hangingPunct="1">
        <a:defRPr sz="1800" kern="1200">
          <a:solidFill>
            <a:schemeClr val="tx1"/>
          </a:solidFill>
          <a:latin typeface="+mn-lt"/>
          <a:ea typeface="+mn-ea"/>
          <a:cs typeface="+mn-cs"/>
        </a:defRPr>
      </a:lvl5pPr>
      <a:lvl6pPr marL="2286400" algn="l" defTabSz="914560" rtl="0" eaLnBrk="1" latinLnBrk="0" hangingPunct="1">
        <a:defRPr sz="1800" kern="1200">
          <a:solidFill>
            <a:schemeClr val="tx1"/>
          </a:solidFill>
          <a:latin typeface="+mn-lt"/>
          <a:ea typeface="+mn-ea"/>
          <a:cs typeface="+mn-cs"/>
        </a:defRPr>
      </a:lvl6pPr>
      <a:lvl7pPr marL="2743679" algn="l" defTabSz="914560" rtl="0" eaLnBrk="1" latinLnBrk="0" hangingPunct="1">
        <a:defRPr sz="1800" kern="1200">
          <a:solidFill>
            <a:schemeClr val="tx1"/>
          </a:solidFill>
          <a:latin typeface="+mn-lt"/>
          <a:ea typeface="+mn-ea"/>
          <a:cs typeface="+mn-cs"/>
        </a:defRPr>
      </a:lvl7pPr>
      <a:lvl8pPr marL="3200960" algn="l" defTabSz="914560" rtl="0" eaLnBrk="1" latinLnBrk="0" hangingPunct="1">
        <a:defRPr sz="1800" kern="1200">
          <a:solidFill>
            <a:schemeClr val="tx1"/>
          </a:solidFill>
          <a:latin typeface="+mn-lt"/>
          <a:ea typeface="+mn-ea"/>
          <a:cs typeface="+mn-cs"/>
        </a:defRPr>
      </a:lvl8pPr>
      <a:lvl9pPr marL="3658240" algn="l" defTabSz="91456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2" pos="291" userDrawn="1">
          <p15:clr>
            <a:srgbClr val="F26B43"/>
          </p15:clr>
        </p15:guide>
        <p15:guide id="3" pos="6676" userDrawn="1">
          <p15:clr>
            <a:srgbClr val="F26B43"/>
          </p15:clr>
        </p15:guide>
        <p15:guide id="4" orient="horz" pos="696" userDrawn="1">
          <p15:clr>
            <a:srgbClr val="F26B43"/>
          </p15:clr>
        </p15:guide>
        <p15:guide id="5" orient="horz" pos="480"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a:xfrm>
            <a:off x="3050" y="6437377"/>
            <a:ext cx="12188952" cy="420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533400" y="302506"/>
            <a:ext cx="11125200" cy="779463"/>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533400" y="1228299"/>
            <a:ext cx="11125200" cy="4948664"/>
          </a:xfrm>
          <a:prstGeom prst="rect">
            <a:avLst/>
          </a:prstGeom>
        </p:spPr>
        <p:txBody>
          <a:bodyPr vert="horz" lIns="0" tIns="0" rIns="0" bIns="0" rtlCol="0">
            <a:noAutofit/>
          </a:bodyPr>
          <a:lstStyle/>
          <a:p>
            <a:pPr lvl="0"/>
            <a:r>
              <a:rPr lang="en-US"/>
              <a:t>Edit Master text styles</a:t>
            </a:r>
          </a:p>
          <a:p>
            <a:pPr lvl="2"/>
            <a:r>
              <a:rPr lang="en-US"/>
              <a:t>Second level</a:t>
            </a:r>
          </a:p>
          <a:p>
            <a:pPr lvl="3"/>
            <a:r>
              <a:rPr lang="en-US"/>
              <a:t>Third level</a:t>
            </a:r>
          </a:p>
          <a:p>
            <a:pPr lvl="4"/>
            <a:r>
              <a:rPr lang="en-US"/>
              <a:t>Fourth level</a:t>
            </a:r>
          </a:p>
          <a:p>
            <a:pPr lvl="4"/>
            <a:r>
              <a:rPr lang="en-US"/>
              <a:t>Fifth level</a:t>
            </a:r>
          </a:p>
        </p:txBody>
      </p:sp>
      <p:sp>
        <p:nvSpPr>
          <p:cNvPr id="14" name="Freeform 5"/>
          <p:cNvSpPr>
            <a:spLocks noEditPoints="1"/>
          </p:cNvSpPr>
          <p:nvPr/>
        </p:nvSpPr>
        <p:spPr bwMode="auto">
          <a:xfrm>
            <a:off x="493824" y="6593516"/>
            <a:ext cx="748617" cy="133935"/>
          </a:xfrm>
          <a:custGeom>
            <a:avLst/>
            <a:gdLst>
              <a:gd name="T0" fmla="*/ 425 w 433"/>
              <a:gd name="T1" fmla="*/ 66 h 75"/>
              <a:gd name="T2" fmla="*/ 370 w 433"/>
              <a:gd name="T3" fmla="*/ 50 h 75"/>
              <a:gd name="T4" fmla="*/ 433 w 433"/>
              <a:gd name="T5" fmla="*/ 34 h 75"/>
              <a:gd name="T6" fmla="*/ 391 w 433"/>
              <a:gd name="T7" fmla="*/ 18 h 75"/>
              <a:gd name="T8" fmla="*/ 391 w 433"/>
              <a:gd name="T9" fmla="*/ 74 h 75"/>
              <a:gd name="T10" fmla="*/ 432 w 433"/>
              <a:gd name="T11" fmla="*/ 73 h 75"/>
              <a:gd name="T12" fmla="*/ 415 w 433"/>
              <a:gd name="T13" fmla="*/ 26 h 75"/>
              <a:gd name="T14" fmla="*/ 415 w 433"/>
              <a:gd name="T15" fmla="*/ 42 h 75"/>
              <a:gd name="T16" fmla="*/ 392 w 433"/>
              <a:gd name="T17" fmla="*/ 26 h 75"/>
              <a:gd name="T18" fmla="*/ 292 w 433"/>
              <a:gd name="T19" fmla="*/ 75 h 75"/>
              <a:gd name="T20" fmla="*/ 247 w 433"/>
              <a:gd name="T21" fmla="*/ 18 h 75"/>
              <a:gd name="T22" fmla="*/ 262 w 433"/>
              <a:gd name="T23" fmla="*/ 23 h 75"/>
              <a:gd name="T24" fmla="*/ 322 w 433"/>
              <a:gd name="T25" fmla="*/ 23 h 75"/>
              <a:gd name="T26" fmla="*/ 336 w 433"/>
              <a:gd name="T27" fmla="*/ 18 h 75"/>
              <a:gd name="T28" fmla="*/ 79 w 433"/>
              <a:gd name="T29" fmla="*/ 74 h 75"/>
              <a:gd name="T30" fmla="*/ 72 w 433"/>
              <a:gd name="T31" fmla="*/ 63 h 75"/>
              <a:gd name="T32" fmla="*/ 30 w 433"/>
              <a:gd name="T33" fmla="*/ 74 h 75"/>
              <a:gd name="T34" fmla="*/ 30 w 433"/>
              <a:gd name="T35" fmla="*/ 18 h 75"/>
              <a:gd name="T36" fmla="*/ 76 w 433"/>
              <a:gd name="T37" fmla="*/ 40 h 75"/>
              <a:gd name="T38" fmla="*/ 79 w 433"/>
              <a:gd name="T39" fmla="*/ 74 h 75"/>
              <a:gd name="T40" fmla="*/ 31 w 433"/>
              <a:gd name="T41" fmla="*/ 26 h 75"/>
              <a:gd name="T42" fmla="*/ 31 w 433"/>
              <a:gd name="T43" fmla="*/ 66 h 75"/>
              <a:gd name="T44" fmla="*/ 68 w 433"/>
              <a:gd name="T45" fmla="*/ 46 h 75"/>
              <a:gd name="T46" fmla="*/ 347 w 433"/>
              <a:gd name="T47" fmla="*/ 12 h 75"/>
              <a:gd name="T48" fmla="*/ 352 w 433"/>
              <a:gd name="T49" fmla="*/ 6 h 75"/>
              <a:gd name="T50" fmla="*/ 343 w 433"/>
              <a:gd name="T51" fmla="*/ 6 h 75"/>
              <a:gd name="T52" fmla="*/ 347 w 433"/>
              <a:gd name="T53" fmla="*/ 12 h 75"/>
              <a:gd name="T54" fmla="*/ 345 w 433"/>
              <a:gd name="T55" fmla="*/ 18 h 75"/>
              <a:gd name="T56" fmla="*/ 351 w 433"/>
              <a:gd name="T57" fmla="*/ 74 h 75"/>
              <a:gd name="T58" fmla="*/ 343 w 433"/>
              <a:gd name="T59" fmla="*/ 67 h 75"/>
              <a:gd name="T60" fmla="*/ 96 w 433"/>
              <a:gd name="T61" fmla="*/ 26 h 75"/>
              <a:gd name="T62" fmla="*/ 134 w 433"/>
              <a:gd name="T63" fmla="*/ 18 h 75"/>
              <a:gd name="T64" fmla="*/ 134 w 433"/>
              <a:gd name="T65" fmla="*/ 74 h 75"/>
              <a:gd name="T66" fmla="*/ 87 w 433"/>
              <a:gd name="T67" fmla="*/ 46 h 75"/>
              <a:gd name="T68" fmla="*/ 90 w 433"/>
              <a:gd name="T69" fmla="*/ 0 h 75"/>
              <a:gd name="T70" fmla="*/ 96 w 433"/>
              <a:gd name="T71" fmla="*/ 26 h 75"/>
              <a:gd name="T72" fmla="*/ 133 w 433"/>
              <a:gd name="T73" fmla="*/ 66 h 75"/>
              <a:gd name="T74" fmla="*/ 133 w 433"/>
              <a:gd name="T75" fmla="*/ 26 h 75"/>
              <a:gd name="T76" fmla="*/ 96 w 433"/>
              <a:gd name="T77" fmla="*/ 46 h 75"/>
              <a:gd name="T78" fmla="*/ 182 w 433"/>
              <a:gd name="T79" fmla="*/ 26 h 75"/>
              <a:gd name="T80" fmla="*/ 220 w 433"/>
              <a:gd name="T81" fmla="*/ 18 h 75"/>
              <a:gd name="T82" fmla="*/ 220 w 433"/>
              <a:gd name="T83" fmla="*/ 74 h 75"/>
              <a:gd name="T84" fmla="*/ 173 w 433"/>
              <a:gd name="T85" fmla="*/ 46 h 75"/>
              <a:gd name="T86" fmla="*/ 176 w 433"/>
              <a:gd name="T87" fmla="*/ 0 h 75"/>
              <a:gd name="T88" fmla="*/ 182 w 433"/>
              <a:gd name="T89" fmla="*/ 26 h 75"/>
              <a:gd name="T90" fmla="*/ 219 w 433"/>
              <a:gd name="T91" fmla="*/ 66 h 75"/>
              <a:gd name="T92" fmla="*/ 219 w 433"/>
              <a:gd name="T93" fmla="*/ 26 h 75"/>
              <a:gd name="T94" fmla="*/ 182 w 433"/>
              <a:gd name="T9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75">
                <a:moveTo>
                  <a:pt x="432" y="73"/>
                </a:moveTo>
                <a:cubicBezTo>
                  <a:pt x="432" y="68"/>
                  <a:pt x="429" y="66"/>
                  <a:pt x="425" y="66"/>
                </a:cubicBezTo>
                <a:cubicBezTo>
                  <a:pt x="392" y="66"/>
                  <a:pt x="392" y="66"/>
                  <a:pt x="392" y="66"/>
                </a:cubicBezTo>
                <a:cubicBezTo>
                  <a:pt x="376" y="66"/>
                  <a:pt x="371" y="57"/>
                  <a:pt x="370" y="50"/>
                </a:cubicBezTo>
                <a:cubicBezTo>
                  <a:pt x="416" y="50"/>
                  <a:pt x="416" y="50"/>
                  <a:pt x="416" y="50"/>
                </a:cubicBezTo>
                <a:cubicBezTo>
                  <a:pt x="429" y="50"/>
                  <a:pt x="433" y="40"/>
                  <a:pt x="433" y="34"/>
                </a:cubicBezTo>
                <a:cubicBezTo>
                  <a:pt x="433" y="28"/>
                  <a:pt x="429" y="18"/>
                  <a:pt x="416" y="18"/>
                </a:cubicBezTo>
                <a:cubicBezTo>
                  <a:pt x="391" y="18"/>
                  <a:pt x="391" y="18"/>
                  <a:pt x="391" y="18"/>
                </a:cubicBezTo>
                <a:cubicBezTo>
                  <a:pt x="368" y="18"/>
                  <a:pt x="361" y="34"/>
                  <a:pt x="361" y="46"/>
                </a:cubicBezTo>
                <a:cubicBezTo>
                  <a:pt x="361" y="60"/>
                  <a:pt x="370" y="74"/>
                  <a:pt x="391" y="74"/>
                </a:cubicBezTo>
                <a:cubicBezTo>
                  <a:pt x="432" y="74"/>
                  <a:pt x="432" y="74"/>
                  <a:pt x="432" y="74"/>
                </a:cubicBezTo>
                <a:lnTo>
                  <a:pt x="432" y="73"/>
                </a:lnTo>
                <a:close/>
                <a:moveTo>
                  <a:pt x="392" y="26"/>
                </a:moveTo>
                <a:cubicBezTo>
                  <a:pt x="415" y="26"/>
                  <a:pt x="415" y="26"/>
                  <a:pt x="415" y="26"/>
                </a:cubicBezTo>
                <a:cubicBezTo>
                  <a:pt x="423" y="26"/>
                  <a:pt x="425" y="31"/>
                  <a:pt x="425" y="34"/>
                </a:cubicBezTo>
                <a:cubicBezTo>
                  <a:pt x="425" y="37"/>
                  <a:pt x="423" y="42"/>
                  <a:pt x="415" y="42"/>
                </a:cubicBezTo>
                <a:cubicBezTo>
                  <a:pt x="370" y="42"/>
                  <a:pt x="370" y="42"/>
                  <a:pt x="370" y="42"/>
                </a:cubicBezTo>
                <a:cubicBezTo>
                  <a:pt x="370" y="37"/>
                  <a:pt x="375" y="26"/>
                  <a:pt x="392" y="26"/>
                </a:cubicBezTo>
                <a:moveTo>
                  <a:pt x="298" y="71"/>
                </a:moveTo>
                <a:cubicBezTo>
                  <a:pt x="295" y="74"/>
                  <a:pt x="294" y="75"/>
                  <a:pt x="292" y="75"/>
                </a:cubicBezTo>
                <a:cubicBezTo>
                  <a:pt x="289" y="75"/>
                  <a:pt x="288" y="73"/>
                  <a:pt x="286" y="71"/>
                </a:cubicBezTo>
                <a:cubicBezTo>
                  <a:pt x="281" y="64"/>
                  <a:pt x="247" y="18"/>
                  <a:pt x="247" y="18"/>
                </a:cubicBezTo>
                <a:cubicBezTo>
                  <a:pt x="253" y="18"/>
                  <a:pt x="253" y="18"/>
                  <a:pt x="253" y="18"/>
                </a:cubicBezTo>
                <a:cubicBezTo>
                  <a:pt x="258" y="18"/>
                  <a:pt x="260" y="20"/>
                  <a:pt x="262" y="23"/>
                </a:cubicBezTo>
                <a:cubicBezTo>
                  <a:pt x="263" y="25"/>
                  <a:pt x="292" y="66"/>
                  <a:pt x="292" y="66"/>
                </a:cubicBezTo>
                <a:cubicBezTo>
                  <a:pt x="292" y="66"/>
                  <a:pt x="321" y="25"/>
                  <a:pt x="322" y="23"/>
                </a:cubicBezTo>
                <a:cubicBezTo>
                  <a:pt x="324" y="20"/>
                  <a:pt x="326" y="18"/>
                  <a:pt x="331" y="18"/>
                </a:cubicBezTo>
                <a:cubicBezTo>
                  <a:pt x="336" y="18"/>
                  <a:pt x="336" y="18"/>
                  <a:pt x="336" y="18"/>
                </a:cubicBezTo>
                <a:cubicBezTo>
                  <a:pt x="336" y="18"/>
                  <a:pt x="302" y="65"/>
                  <a:pt x="298" y="71"/>
                </a:cubicBezTo>
                <a:moveTo>
                  <a:pt x="79" y="74"/>
                </a:moveTo>
                <a:cubicBezTo>
                  <a:pt x="76" y="74"/>
                  <a:pt x="74" y="72"/>
                  <a:pt x="73" y="69"/>
                </a:cubicBezTo>
                <a:cubicBezTo>
                  <a:pt x="72" y="63"/>
                  <a:pt x="72" y="63"/>
                  <a:pt x="72" y="63"/>
                </a:cubicBezTo>
                <a:cubicBezTo>
                  <a:pt x="70" y="66"/>
                  <a:pt x="63" y="74"/>
                  <a:pt x="48" y="74"/>
                </a:cubicBezTo>
                <a:cubicBezTo>
                  <a:pt x="30" y="74"/>
                  <a:pt x="30" y="74"/>
                  <a:pt x="30" y="74"/>
                </a:cubicBezTo>
                <a:cubicBezTo>
                  <a:pt x="7" y="74"/>
                  <a:pt x="0" y="58"/>
                  <a:pt x="0" y="46"/>
                </a:cubicBezTo>
                <a:cubicBezTo>
                  <a:pt x="0" y="33"/>
                  <a:pt x="8" y="18"/>
                  <a:pt x="30" y="18"/>
                </a:cubicBezTo>
                <a:cubicBezTo>
                  <a:pt x="48" y="18"/>
                  <a:pt x="48" y="18"/>
                  <a:pt x="48" y="18"/>
                </a:cubicBezTo>
                <a:cubicBezTo>
                  <a:pt x="65" y="18"/>
                  <a:pt x="74" y="28"/>
                  <a:pt x="76" y="40"/>
                </a:cubicBezTo>
                <a:cubicBezTo>
                  <a:pt x="78" y="50"/>
                  <a:pt x="83" y="74"/>
                  <a:pt x="83" y="74"/>
                </a:cubicBezTo>
                <a:lnTo>
                  <a:pt x="79" y="74"/>
                </a:lnTo>
                <a:close/>
                <a:moveTo>
                  <a:pt x="46" y="26"/>
                </a:moveTo>
                <a:cubicBezTo>
                  <a:pt x="31" y="26"/>
                  <a:pt x="31" y="26"/>
                  <a:pt x="31" y="26"/>
                </a:cubicBezTo>
                <a:cubicBezTo>
                  <a:pt x="14" y="26"/>
                  <a:pt x="9" y="37"/>
                  <a:pt x="9" y="46"/>
                </a:cubicBezTo>
                <a:cubicBezTo>
                  <a:pt x="9" y="56"/>
                  <a:pt x="14" y="66"/>
                  <a:pt x="31" y="66"/>
                </a:cubicBezTo>
                <a:cubicBezTo>
                  <a:pt x="46" y="66"/>
                  <a:pt x="46" y="66"/>
                  <a:pt x="46" y="66"/>
                </a:cubicBezTo>
                <a:cubicBezTo>
                  <a:pt x="63" y="66"/>
                  <a:pt x="68" y="55"/>
                  <a:pt x="68" y="46"/>
                </a:cubicBezTo>
                <a:cubicBezTo>
                  <a:pt x="68" y="38"/>
                  <a:pt x="64" y="26"/>
                  <a:pt x="46" y="26"/>
                </a:cubicBezTo>
                <a:moveTo>
                  <a:pt x="347" y="12"/>
                </a:moveTo>
                <a:cubicBezTo>
                  <a:pt x="350" y="12"/>
                  <a:pt x="352" y="10"/>
                  <a:pt x="352" y="7"/>
                </a:cubicBezTo>
                <a:cubicBezTo>
                  <a:pt x="352" y="6"/>
                  <a:pt x="352" y="6"/>
                  <a:pt x="352" y="6"/>
                </a:cubicBezTo>
                <a:cubicBezTo>
                  <a:pt x="352" y="3"/>
                  <a:pt x="350" y="1"/>
                  <a:pt x="347" y="1"/>
                </a:cubicBezTo>
                <a:cubicBezTo>
                  <a:pt x="345" y="1"/>
                  <a:pt x="343" y="3"/>
                  <a:pt x="343" y="6"/>
                </a:cubicBezTo>
                <a:cubicBezTo>
                  <a:pt x="343" y="7"/>
                  <a:pt x="343" y="7"/>
                  <a:pt x="343" y="7"/>
                </a:cubicBezTo>
                <a:cubicBezTo>
                  <a:pt x="343" y="10"/>
                  <a:pt x="345" y="12"/>
                  <a:pt x="347" y="12"/>
                </a:cubicBezTo>
                <a:moveTo>
                  <a:pt x="343" y="18"/>
                </a:moveTo>
                <a:cubicBezTo>
                  <a:pt x="345" y="18"/>
                  <a:pt x="345" y="18"/>
                  <a:pt x="345" y="18"/>
                </a:cubicBezTo>
                <a:cubicBezTo>
                  <a:pt x="349" y="18"/>
                  <a:pt x="351" y="20"/>
                  <a:pt x="351" y="25"/>
                </a:cubicBezTo>
                <a:cubicBezTo>
                  <a:pt x="351" y="74"/>
                  <a:pt x="351" y="74"/>
                  <a:pt x="351" y="74"/>
                </a:cubicBezTo>
                <a:cubicBezTo>
                  <a:pt x="349" y="74"/>
                  <a:pt x="349" y="74"/>
                  <a:pt x="349" y="74"/>
                </a:cubicBezTo>
                <a:cubicBezTo>
                  <a:pt x="345" y="74"/>
                  <a:pt x="343" y="72"/>
                  <a:pt x="343" y="67"/>
                </a:cubicBezTo>
                <a:lnTo>
                  <a:pt x="343" y="18"/>
                </a:lnTo>
                <a:close/>
                <a:moveTo>
                  <a:pt x="96" y="26"/>
                </a:moveTo>
                <a:cubicBezTo>
                  <a:pt x="100" y="22"/>
                  <a:pt x="106" y="18"/>
                  <a:pt x="117" y="18"/>
                </a:cubicBezTo>
                <a:cubicBezTo>
                  <a:pt x="134" y="18"/>
                  <a:pt x="134" y="18"/>
                  <a:pt x="134" y="18"/>
                </a:cubicBezTo>
                <a:cubicBezTo>
                  <a:pt x="158" y="18"/>
                  <a:pt x="164" y="34"/>
                  <a:pt x="164" y="46"/>
                </a:cubicBezTo>
                <a:cubicBezTo>
                  <a:pt x="164" y="60"/>
                  <a:pt x="156" y="74"/>
                  <a:pt x="134" y="74"/>
                </a:cubicBezTo>
                <a:cubicBezTo>
                  <a:pt x="117" y="74"/>
                  <a:pt x="117" y="74"/>
                  <a:pt x="117" y="74"/>
                </a:cubicBezTo>
                <a:cubicBezTo>
                  <a:pt x="100" y="74"/>
                  <a:pt x="87" y="63"/>
                  <a:pt x="87" y="46"/>
                </a:cubicBezTo>
                <a:cubicBezTo>
                  <a:pt x="87" y="0"/>
                  <a:pt x="87" y="0"/>
                  <a:pt x="87" y="0"/>
                </a:cubicBezTo>
                <a:cubicBezTo>
                  <a:pt x="90" y="0"/>
                  <a:pt x="90" y="0"/>
                  <a:pt x="90" y="0"/>
                </a:cubicBezTo>
                <a:cubicBezTo>
                  <a:pt x="94" y="0"/>
                  <a:pt x="96" y="1"/>
                  <a:pt x="96" y="5"/>
                </a:cubicBezTo>
                <a:lnTo>
                  <a:pt x="96" y="26"/>
                </a:lnTo>
                <a:close/>
                <a:moveTo>
                  <a:pt x="118" y="66"/>
                </a:moveTo>
                <a:cubicBezTo>
                  <a:pt x="133" y="66"/>
                  <a:pt x="133" y="66"/>
                  <a:pt x="133" y="66"/>
                </a:cubicBezTo>
                <a:cubicBezTo>
                  <a:pt x="150" y="66"/>
                  <a:pt x="156" y="56"/>
                  <a:pt x="156" y="46"/>
                </a:cubicBezTo>
                <a:cubicBezTo>
                  <a:pt x="156" y="37"/>
                  <a:pt x="150" y="26"/>
                  <a:pt x="133" y="26"/>
                </a:cubicBezTo>
                <a:cubicBezTo>
                  <a:pt x="118" y="26"/>
                  <a:pt x="118" y="26"/>
                  <a:pt x="118" y="26"/>
                </a:cubicBezTo>
                <a:cubicBezTo>
                  <a:pt x="101" y="26"/>
                  <a:pt x="96" y="37"/>
                  <a:pt x="96" y="46"/>
                </a:cubicBezTo>
                <a:cubicBezTo>
                  <a:pt x="96" y="54"/>
                  <a:pt x="100" y="66"/>
                  <a:pt x="118" y="66"/>
                </a:cubicBezTo>
                <a:moveTo>
                  <a:pt x="182" y="26"/>
                </a:moveTo>
                <a:cubicBezTo>
                  <a:pt x="185" y="22"/>
                  <a:pt x="192" y="18"/>
                  <a:pt x="202" y="18"/>
                </a:cubicBezTo>
                <a:cubicBezTo>
                  <a:pt x="220" y="18"/>
                  <a:pt x="220" y="18"/>
                  <a:pt x="220" y="18"/>
                </a:cubicBezTo>
                <a:cubicBezTo>
                  <a:pt x="243" y="18"/>
                  <a:pt x="250" y="34"/>
                  <a:pt x="250" y="46"/>
                </a:cubicBezTo>
                <a:cubicBezTo>
                  <a:pt x="250" y="60"/>
                  <a:pt x="242" y="74"/>
                  <a:pt x="220" y="74"/>
                </a:cubicBezTo>
                <a:cubicBezTo>
                  <a:pt x="202" y="74"/>
                  <a:pt x="202" y="74"/>
                  <a:pt x="202" y="74"/>
                </a:cubicBezTo>
                <a:cubicBezTo>
                  <a:pt x="185" y="74"/>
                  <a:pt x="173" y="63"/>
                  <a:pt x="173" y="46"/>
                </a:cubicBezTo>
                <a:cubicBezTo>
                  <a:pt x="173" y="0"/>
                  <a:pt x="173" y="0"/>
                  <a:pt x="173" y="0"/>
                </a:cubicBezTo>
                <a:cubicBezTo>
                  <a:pt x="176" y="0"/>
                  <a:pt x="176" y="0"/>
                  <a:pt x="176" y="0"/>
                </a:cubicBezTo>
                <a:cubicBezTo>
                  <a:pt x="179" y="0"/>
                  <a:pt x="182" y="1"/>
                  <a:pt x="182" y="5"/>
                </a:cubicBezTo>
                <a:lnTo>
                  <a:pt x="182" y="26"/>
                </a:lnTo>
                <a:close/>
                <a:moveTo>
                  <a:pt x="204" y="66"/>
                </a:moveTo>
                <a:cubicBezTo>
                  <a:pt x="219" y="66"/>
                  <a:pt x="219" y="66"/>
                  <a:pt x="219" y="66"/>
                </a:cubicBezTo>
                <a:cubicBezTo>
                  <a:pt x="236" y="66"/>
                  <a:pt x="241" y="56"/>
                  <a:pt x="241" y="46"/>
                </a:cubicBezTo>
                <a:cubicBezTo>
                  <a:pt x="241" y="37"/>
                  <a:pt x="236" y="26"/>
                  <a:pt x="219" y="26"/>
                </a:cubicBezTo>
                <a:cubicBezTo>
                  <a:pt x="204" y="26"/>
                  <a:pt x="204" y="26"/>
                  <a:pt x="204" y="26"/>
                </a:cubicBezTo>
                <a:cubicBezTo>
                  <a:pt x="187" y="26"/>
                  <a:pt x="182" y="37"/>
                  <a:pt x="182" y="46"/>
                </a:cubicBezTo>
                <a:cubicBezTo>
                  <a:pt x="182" y="54"/>
                  <a:pt x="186" y="66"/>
                  <a:pt x="204" y="66"/>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0" name="TextBox 9"/>
          <p:cNvSpPr txBox="1"/>
          <p:nvPr userDrawn="1"/>
        </p:nvSpPr>
        <p:spPr>
          <a:xfrm>
            <a:off x="11433418" y="6570850"/>
            <a:ext cx="310659" cy="138628"/>
          </a:xfrm>
          <a:prstGeom prst="rect">
            <a:avLst/>
          </a:prstGeom>
          <a:noFill/>
        </p:spPr>
        <p:txBody>
          <a:bodyPr wrap="square" lIns="0" tIns="0" rIns="0" bIns="0" rtlCol="0" anchor="ctr" anchorCtr="0">
            <a:spAutoFit/>
          </a:bodyPr>
          <a:lstStyle/>
          <a:p>
            <a:pPr algn="r"/>
            <a:fld id="{786B8192-8AB9-41CE-A4E0-E55D530C6B11}" type="slidenum">
              <a:rPr lang="en-US" sz="901" smtClean="0">
                <a:solidFill>
                  <a:srgbClr val="FFFFFF"/>
                </a:solidFill>
                <a:latin typeface="Century Gothic" panose="020B0502020202020204" pitchFamily="34" charset="0"/>
              </a:rPr>
              <a:t>‹#›</a:t>
            </a:fld>
            <a:endParaRPr lang="en-US" sz="901">
              <a:solidFill>
                <a:srgbClr val="FFFFFF"/>
              </a:solidFill>
              <a:latin typeface="Century Gothic" panose="020B0502020202020204" pitchFamily="34" charset="0"/>
            </a:endParaRPr>
          </a:p>
        </p:txBody>
      </p:sp>
      <p:sp>
        <p:nvSpPr>
          <p:cNvPr id="11" name="TextBox 10"/>
          <p:cNvSpPr txBox="1"/>
          <p:nvPr userDrawn="1"/>
        </p:nvSpPr>
        <p:spPr>
          <a:xfrm>
            <a:off x="4058234" y="6536104"/>
            <a:ext cx="4075545" cy="246221"/>
          </a:xfrm>
          <a:prstGeom prst="rect">
            <a:avLst/>
          </a:prstGeom>
          <a:noFill/>
        </p:spPr>
        <p:txBody>
          <a:bodyPr wrap="square" rtlCol="0">
            <a:spAutoFit/>
          </a:bodyPr>
          <a:lstStyle/>
          <a:p>
            <a:pPr algn="ctr"/>
            <a:r>
              <a:rPr lang="en-US" sz="1000">
                <a:solidFill>
                  <a:srgbClr val="FFFFFF"/>
                </a:solidFill>
                <a:latin typeface="Century Gothic" panose="020B0502020202020204" pitchFamily="34" charset="0"/>
              </a:rPr>
              <a:t>R&amp;D - INFORMATION RESEARCH</a:t>
            </a:r>
          </a:p>
        </p:txBody>
      </p:sp>
      <p:cxnSp>
        <p:nvCxnSpPr>
          <p:cNvPr id="12" name="Straight Connector 11"/>
          <p:cNvCxnSpPr/>
          <p:nvPr userDrawn="1"/>
        </p:nvCxnSpPr>
        <p:spPr>
          <a:xfrm>
            <a:off x="533400" y="1081958"/>
            <a:ext cx="11125200" cy="0"/>
          </a:xfrm>
          <a:prstGeom prst="line">
            <a:avLst/>
          </a:prstGeom>
          <a:ln w="317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85488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txStyles>
    <p:titleStyle>
      <a:lvl1pPr algn="l" defTabSz="914368" rtl="0" eaLnBrk="1" latinLnBrk="0" hangingPunct="1">
        <a:lnSpc>
          <a:spcPct val="90000"/>
        </a:lnSpc>
        <a:spcBef>
          <a:spcPct val="0"/>
        </a:spcBef>
        <a:buNone/>
        <a:defRPr sz="3200" kern="1200" baseline="0">
          <a:solidFill>
            <a:schemeClr val="tx2"/>
          </a:solidFill>
          <a:latin typeface="Century Gothic" panose="020B0502020202020204" pitchFamily="34" charset="0"/>
          <a:ea typeface="+mj-ea"/>
          <a:cs typeface="+mj-cs"/>
        </a:defRPr>
      </a:lvl1pPr>
    </p:titleStyle>
    <p:bodyStyle>
      <a:lvl1pPr marL="0" indent="0" algn="l" defTabSz="914368" rtl="0" eaLnBrk="1" latinLnBrk="0" hangingPunct="1">
        <a:lnSpc>
          <a:spcPct val="90000"/>
        </a:lnSpc>
        <a:spcBef>
          <a:spcPts val="1000"/>
        </a:spcBef>
        <a:buClr>
          <a:schemeClr val="tx2"/>
        </a:buClr>
        <a:buFont typeface="Arial" panose="020B0604020202020204" pitchFamily="34" charset="0"/>
        <a:buNone/>
        <a:defRPr sz="2800" kern="1200">
          <a:solidFill>
            <a:schemeClr val="tx2"/>
          </a:solidFill>
          <a:latin typeface="Century Gothic" panose="020B0502020202020204" pitchFamily="34" charset="0"/>
          <a:ea typeface="+mn-ea"/>
          <a:cs typeface="+mn-cs"/>
        </a:defRPr>
      </a:lvl1pPr>
      <a:lvl2pPr marL="231767" indent="-231767" algn="l" defTabSz="914368" rtl="0" eaLnBrk="1" latinLnBrk="0" hangingPunct="1">
        <a:lnSpc>
          <a:spcPct val="90000"/>
        </a:lnSpc>
        <a:spcBef>
          <a:spcPts val="501"/>
        </a:spcBef>
        <a:buClr>
          <a:schemeClr val="tx2"/>
        </a:buClr>
        <a:buFont typeface="Arial" panose="020B0604020202020204" pitchFamily="34" charset="0"/>
        <a:buChar char="•"/>
        <a:defRPr sz="2800" kern="1200">
          <a:solidFill>
            <a:schemeClr val="tx2"/>
          </a:solidFill>
          <a:latin typeface="+mn-lt"/>
          <a:ea typeface="+mn-ea"/>
          <a:cs typeface="+mn-cs"/>
        </a:defRPr>
      </a:lvl2pPr>
      <a:lvl3pPr marL="457184" indent="-225417" algn="l" defTabSz="914368" rtl="0" eaLnBrk="1" latinLnBrk="0" hangingPunct="1">
        <a:lnSpc>
          <a:spcPct val="90000"/>
        </a:lnSpc>
        <a:spcBef>
          <a:spcPts val="501"/>
        </a:spcBef>
        <a:buClr>
          <a:schemeClr val="tx2"/>
        </a:buClr>
        <a:buSzPct val="100000"/>
        <a:buFont typeface="Wingdings" panose="05000000000000000000" pitchFamily="2" charset="2"/>
        <a:buChar char="§"/>
        <a:defRPr sz="2400" kern="1200">
          <a:solidFill>
            <a:schemeClr val="tx2"/>
          </a:solidFill>
          <a:latin typeface="Century Gothic" panose="020B0502020202020204" pitchFamily="34" charset="0"/>
          <a:ea typeface="+mn-ea"/>
          <a:cs typeface="+mn-cs"/>
        </a:defRPr>
      </a:lvl3pPr>
      <a:lvl4pPr marL="690539" indent="-233355" algn="l" defTabSz="914368" rtl="0" eaLnBrk="1" latinLnBrk="0" hangingPunct="1">
        <a:lnSpc>
          <a:spcPct val="90000"/>
        </a:lnSpc>
        <a:spcBef>
          <a:spcPts val="501"/>
        </a:spcBef>
        <a:buClr>
          <a:schemeClr val="tx2"/>
        </a:buClr>
        <a:buFont typeface="Arial" panose="020B0604020202020204" pitchFamily="34" charset="0"/>
        <a:buChar char="•"/>
        <a:defRPr sz="2000" kern="1200">
          <a:solidFill>
            <a:schemeClr val="tx2"/>
          </a:solidFill>
          <a:latin typeface="Century Gothic" panose="020B0502020202020204" pitchFamily="34" charset="0"/>
          <a:ea typeface="+mn-ea"/>
          <a:cs typeface="+mn-cs"/>
        </a:defRPr>
      </a:lvl4pPr>
      <a:lvl5pPr marL="914368" indent="-223830" algn="l" defTabSz="914368" rtl="0" eaLnBrk="1" latinLnBrk="0" hangingPunct="1">
        <a:lnSpc>
          <a:spcPct val="90000"/>
        </a:lnSpc>
        <a:spcBef>
          <a:spcPts val="501"/>
        </a:spcBef>
        <a:buClr>
          <a:schemeClr val="tx2"/>
        </a:buClr>
        <a:buFont typeface="Wingdings" panose="05000000000000000000" pitchFamily="2" charset="2"/>
        <a:buChar char="§"/>
        <a:defRPr sz="2000" kern="1200">
          <a:solidFill>
            <a:schemeClr val="tx2"/>
          </a:solidFill>
          <a:latin typeface="Century Gothic" panose="020B0502020202020204" pitchFamily="34" charset="0"/>
          <a:ea typeface="+mn-ea"/>
          <a:cs typeface="+mn-cs"/>
        </a:defRPr>
      </a:lvl5pPr>
      <a:lvl6pPr marL="2285920" indent="0" algn="l" defTabSz="914368" rtl="0" eaLnBrk="1" latinLnBrk="0" hangingPunct="1">
        <a:lnSpc>
          <a:spcPct val="90000"/>
        </a:lnSpc>
        <a:spcBef>
          <a:spcPts val="501"/>
        </a:spcBef>
        <a:buFont typeface="Arial" panose="020B0604020202020204" pitchFamily="34" charset="0"/>
        <a:buNone/>
        <a:defRPr sz="1800" kern="1200">
          <a:solidFill>
            <a:schemeClr val="tx1"/>
          </a:solidFill>
          <a:latin typeface="+mn-lt"/>
          <a:ea typeface="+mn-ea"/>
          <a:cs typeface="+mn-cs"/>
        </a:defRPr>
      </a:lvl6pPr>
      <a:lvl7pPr marL="2971696" indent="-228592" algn="l" defTabSz="914368"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8881" indent="-228592" algn="l" defTabSz="914368"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064" indent="-228592" algn="l" defTabSz="914368"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4"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6"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4"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2" algn="l" defTabSz="91436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pos="407" userDrawn="1">
          <p15:clr>
            <a:srgbClr val="F26B43"/>
          </p15:clr>
        </p15:guide>
        <p15:guide id="3" pos="890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customXml" Target="../ink/ink62.xml"/><Relationship Id="rId13" Type="http://schemas.openxmlformats.org/officeDocument/2006/relationships/image" Target="../media/image54.png"/><Relationship Id="rId18" Type="http://schemas.openxmlformats.org/officeDocument/2006/relationships/customXml" Target="../ink/ink69.xml"/><Relationship Id="rId26" Type="http://schemas.openxmlformats.org/officeDocument/2006/relationships/customXml" Target="../ink/ink73.xml"/><Relationship Id="rId3" Type="http://schemas.openxmlformats.org/officeDocument/2006/relationships/image" Target="../media/image49.png"/><Relationship Id="rId21" Type="http://schemas.openxmlformats.org/officeDocument/2006/relationships/image" Target="../media/image56.png"/><Relationship Id="rId7" Type="http://schemas.openxmlformats.org/officeDocument/2006/relationships/image" Target="../media/image51.png"/><Relationship Id="rId12" Type="http://schemas.openxmlformats.org/officeDocument/2006/relationships/customXml" Target="../ink/ink64.xml"/><Relationship Id="rId17" Type="http://schemas.openxmlformats.org/officeDocument/2006/relationships/customXml" Target="../ink/ink68.xml"/><Relationship Id="rId25" Type="http://schemas.openxmlformats.org/officeDocument/2006/relationships/image" Target="../media/image58.png"/><Relationship Id="rId2" Type="http://schemas.openxmlformats.org/officeDocument/2006/relationships/notesSlide" Target="../notesSlides/notesSlide9.xml"/><Relationship Id="rId16" Type="http://schemas.openxmlformats.org/officeDocument/2006/relationships/customXml" Target="../ink/ink67.xml"/><Relationship Id="rId20" Type="http://schemas.openxmlformats.org/officeDocument/2006/relationships/customXml" Target="../ink/ink70.xml"/><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customXml" Target="../ink/ink61.xml"/><Relationship Id="rId11" Type="http://schemas.openxmlformats.org/officeDocument/2006/relationships/image" Target="../media/image53.png"/><Relationship Id="rId24" Type="http://schemas.openxmlformats.org/officeDocument/2006/relationships/customXml" Target="../ink/ink72.xml"/><Relationship Id="rId5" Type="http://schemas.microsoft.com/office/2007/relationships/hdphoto" Target="../media/hdphoto1.wdp"/><Relationship Id="rId15" Type="http://schemas.openxmlformats.org/officeDocument/2006/relationships/customXml" Target="../ink/ink66.xml"/><Relationship Id="rId23" Type="http://schemas.openxmlformats.org/officeDocument/2006/relationships/image" Target="../media/image57.png"/><Relationship Id="rId28" Type="http://schemas.openxmlformats.org/officeDocument/2006/relationships/customXml" Target="../ink/ink74.xml"/><Relationship Id="rId10" Type="http://schemas.openxmlformats.org/officeDocument/2006/relationships/customXml" Target="../ink/ink63.xml"/><Relationship Id="rId19"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customXml" Target="../ink/ink65.xml"/><Relationship Id="rId22" Type="http://schemas.openxmlformats.org/officeDocument/2006/relationships/customXml" Target="../ink/ink71.xml"/><Relationship Id="rId27" Type="http://schemas.openxmlformats.org/officeDocument/2006/relationships/image" Target="../media/image59.png"/><Relationship Id="rId30" Type="http://schemas.openxmlformats.org/officeDocument/2006/relationships/customXml" Target="../ink/ink75.xml"/></Relationships>
</file>

<file path=ppt/slides/_rels/slide11.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54.png"/><Relationship Id="rId18" Type="http://schemas.openxmlformats.org/officeDocument/2006/relationships/customXml" Target="../ink/ink84.xml"/><Relationship Id="rId26" Type="http://schemas.openxmlformats.org/officeDocument/2006/relationships/customXml" Target="../ink/ink88.xml"/><Relationship Id="rId3" Type="http://schemas.openxmlformats.org/officeDocument/2006/relationships/image" Target="../media/image49.png"/><Relationship Id="rId21" Type="http://schemas.openxmlformats.org/officeDocument/2006/relationships/image" Target="../media/image56.png"/><Relationship Id="rId7" Type="http://schemas.openxmlformats.org/officeDocument/2006/relationships/image" Target="../media/image51.png"/><Relationship Id="rId12" Type="http://schemas.openxmlformats.org/officeDocument/2006/relationships/customXml" Target="../ink/ink79.xml"/><Relationship Id="rId17" Type="http://schemas.openxmlformats.org/officeDocument/2006/relationships/customXml" Target="../ink/ink83.xml"/><Relationship Id="rId25"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customXml" Target="../ink/ink82.xml"/><Relationship Id="rId20" Type="http://schemas.openxmlformats.org/officeDocument/2006/relationships/customXml" Target="../ink/ink85.xml"/><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customXml" Target="../ink/ink76.xml"/><Relationship Id="rId11" Type="http://schemas.openxmlformats.org/officeDocument/2006/relationships/image" Target="../media/image53.png"/><Relationship Id="rId24" Type="http://schemas.openxmlformats.org/officeDocument/2006/relationships/customXml" Target="../ink/ink87.xml"/><Relationship Id="rId5" Type="http://schemas.microsoft.com/office/2007/relationships/hdphoto" Target="../media/hdphoto1.wdp"/><Relationship Id="rId15" Type="http://schemas.openxmlformats.org/officeDocument/2006/relationships/customXml" Target="../ink/ink81.xml"/><Relationship Id="rId23" Type="http://schemas.openxmlformats.org/officeDocument/2006/relationships/image" Target="../media/image57.png"/><Relationship Id="rId28" Type="http://schemas.openxmlformats.org/officeDocument/2006/relationships/customXml" Target="../ink/ink89.xml"/><Relationship Id="rId10" Type="http://schemas.openxmlformats.org/officeDocument/2006/relationships/customXml" Target="../ink/ink78.xml"/><Relationship Id="rId19"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customXml" Target="../ink/ink80.xml"/><Relationship Id="rId22" Type="http://schemas.openxmlformats.org/officeDocument/2006/relationships/customXml" Target="../ink/ink86.xml"/><Relationship Id="rId27" Type="http://schemas.openxmlformats.org/officeDocument/2006/relationships/image" Target="../media/image59.png"/><Relationship Id="rId30" Type="http://schemas.openxmlformats.org/officeDocument/2006/relationships/customXml" Target="../ink/ink90.xml"/></Relationships>
</file>

<file path=ppt/slides/_rels/slide12.xml.rels><?xml version="1.0" encoding="UTF-8" standalone="yes"?>
<Relationships xmlns="http://schemas.openxmlformats.org/package/2006/relationships"><Relationship Id="rId8" Type="http://schemas.openxmlformats.org/officeDocument/2006/relationships/customXml" Target="../ink/ink92.xml"/><Relationship Id="rId13" Type="http://schemas.openxmlformats.org/officeDocument/2006/relationships/image" Target="../media/image54.png"/><Relationship Id="rId18" Type="http://schemas.openxmlformats.org/officeDocument/2006/relationships/customXml" Target="../ink/ink99.xml"/><Relationship Id="rId26" Type="http://schemas.openxmlformats.org/officeDocument/2006/relationships/customXml" Target="../ink/ink103.xml"/><Relationship Id="rId3" Type="http://schemas.openxmlformats.org/officeDocument/2006/relationships/image" Target="../media/image49.png"/><Relationship Id="rId21" Type="http://schemas.openxmlformats.org/officeDocument/2006/relationships/image" Target="../media/image56.png"/><Relationship Id="rId7" Type="http://schemas.openxmlformats.org/officeDocument/2006/relationships/image" Target="../media/image51.png"/><Relationship Id="rId12" Type="http://schemas.openxmlformats.org/officeDocument/2006/relationships/customXml" Target="../ink/ink94.xml"/><Relationship Id="rId17" Type="http://schemas.openxmlformats.org/officeDocument/2006/relationships/customXml" Target="../ink/ink98.xml"/><Relationship Id="rId25"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customXml" Target="../ink/ink97.xml"/><Relationship Id="rId20" Type="http://schemas.openxmlformats.org/officeDocument/2006/relationships/customXml" Target="../ink/ink100.xml"/><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customXml" Target="../ink/ink91.xml"/><Relationship Id="rId11" Type="http://schemas.openxmlformats.org/officeDocument/2006/relationships/image" Target="../media/image53.png"/><Relationship Id="rId24" Type="http://schemas.openxmlformats.org/officeDocument/2006/relationships/customXml" Target="../ink/ink102.xml"/><Relationship Id="rId5" Type="http://schemas.microsoft.com/office/2007/relationships/hdphoto" Target="../media/hdphoto1.wdp"/><Relationship Id="rId15" Type="http://schemas.openxmlformats.org/officeDocument/2006/relationships/customXml" Target="../ink/ink96.xml"/><Relationship Id="rId23" Type="http://schemas.openxmlformats.org/officeDocument/2006/relationships/image" Target="../media/image57.png"/><Relationship Id="rId28" Type="http://schemas.openxmlformats.org/officeDocument/2006/relationships/customXml" Target="../ink/ink104.xml"/><Relationship Id="rId10" Type="http://schemas.openxmlformats.org/officeDocument/2006/relationships/customXml" Target="../ink/ink93.xml"/><Relationship Id="rId19"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customXml" Target="../ink/ink95.xml"/><Relationship Id="rId22" Type="http://schemas.openxmlformats.org/officeDocument/2006/relationships/customXml" Target="../ink/ink101.xml"/><Relationship Id="rId27" Type="http://schemas.openxmlformats.org/officeDocument/2006/relationships/image" Target="../media/image59.png"/><Relationship Id="rId30" Type="http://schemas.openxmlformats.org/officeDocument/2006/relationships/customXml" Target="../ink/ink105.xml"/></Relationships>
</file>

<file path=ppt/slides/_rels/slide13.xml.rels><?xml version="1.0" encoding="UTF-8" standalone="yes"?>
<Relationships xmlns="http://schemas.openxmlformats.org/package/2006/relationships"><Relationship Id="rId8" Type="http://schemas.openxmlformats.org/officeDocument/2006/relationships/customXml" Target="../ink/ink107.xml"/><Relationship Id="rId13" Type="http://schemas.openxmlformats.org/officeDocument/2006/relationships/image" Target="../media/image54.png"/><Relationship Id="rId18" Type="http://schemas.openxmlformats.org/officeDocument/2006/relationships/customXml" Target="../ink/ink114.xml"/><Relationship Id="rId26" Type="http://schemas.openxmlformats.org/officeDocument/2006/relationships/customXml" Target="../ink/ink118.xml"/><Relationship Id="rId3" Type="http://schemas.openxmlformats.org/officeDocument/2006/relationships/image" Target="../media/image49.png"/><Relationship Id="rId21" Type="http://schemas.openxmlformats.org/officeDocument/2006/relationships/image" Target="../media/image56.png"/><Relationship Id="rId7" Type="http://schemas.openxmlformats.org/officeDocument/2006/relationships/image" Target="../media/image51.png"/><Relationship Id="rId12" Type="http://schemas.openxmlformats.org/officeDocument/2006/relationships/customXml" Target="../ink/ink109.xml"/><Relationship Id="rId17" Type="http://schemas.openxmlformats.org/officeDocument/2006/relationships/customXml" Target="../ink/ink113.xml"/><Relationship Id="rId25"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customXml" Target="../ink/ink112.xml"/><Relationship Id="rId20" Type="http://schemas.openxmlformats.org/officeDocument/2006/relationships/customXml" Target="../ink/ink115.xml"/><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customXml" Target="../ink/ink106.xml"/><Relationship Id="rId11" Type="http://schemas.openxmlformats.org/officeDocument/2006/relationships/image" Target="../media/image53.png"/><Relationship Id="rId24" Type="http://schemas.openxmlformats.org/officeDocument/2006/relationships/customXml" Target="../ink/ink117.xml"/><Relationship Id="rId5" Type="http://schemas.microsoft.com/office/2007/relationships/hdphoto" Target="../media/hdphoto1.wdp"/><Relationship Id="rId15" Type="http://schemas.openxmlformats.org/officeDocument/2006/relationships/customXml" Target="../ink/ink111.xml"/><Relationship Id="rId23" Type="http://schemas.openxmlformats.org/officeDocument/2006/relationships/image" Target="../media/image57.png"/><Relationship Id="rId28" Type="http://schemas.openxmlformats.org/officeDocument/2006/relationships/customXml" Target="../ink/ink119.xml"/><Relationship Id="rId10" Type="http://schemas.openxmlformats.org/officeDocument/2006/relationships/customXml" Target="../ink/ink108.xml"/><Relationship Id="rId19"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customXml" Target="../ink/ink110.xml"/><Relationship Id="rId22" Type="http://schemas.openxmlformats.org/officeDocument/2006/relationships/customXml" Target="../ink/ink116.xml"/><Relationship Id="rId27" Type="http://schemas.openxmlformats.org/officeDocument/2006/relationships/image" Target="../media/image59.png"/><Relationship Id="rId30" Type="http://schemas.openxmlformats.org/officeDocument/2006/relationships/customXml" Target="../ink/ink120.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ideo" Target="https://player.vimeo.com/video/723696824?h=e62416867b&amp;app_id=122963" TargetMode="External"/><Relationship Id="rId6" Type="http://schemas.openxmlformats.org/officeDocument/2006/relationships/image" Target="../media/image52.jpeg"/><Relationship Id="rId5" Type="http://schemas.openxmlformats.org/officeDocument/2006/relationships/image" Target="../media/image62.png"/><Relationship Id="rId4" Type="http://schemas.openxmlformats.org/officeDocument/2006/relationships/customXml" Target="../ink/ink1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54.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49.png"/><Relationship Id="rId21" Type="http://schemas.openxmlformats.org/officeDocument/2006/relationships/image" Target="../media/image56.png"/><Relationship Id="rId7" Type="http://schemas.openxmlformats.org/officeDocument/2006/relationships/image" Target="../media/image51.png"/><Relationship Id="rId12" Type="http://schemas.openxmlformats.org/officeDocument/2006/relationships/customXml" Target="../ink/ink4.xml"/><Relationship Id="rId17" Type="http://schemas.openxmlformats.org/officeDocument/2006/relationships/customXml" Target="../ink/ink8.xml"/><Relationship Id="rId25" Type="http://schemas.openxmlformats.org/officeDocument/2006/relationships/image" Target="../media/image58.png"/><Relationship Id="rId2" Type="http://schemas.openxmlformats.org/officeDocument/2006/relationships/notesSlide" Target="../notesSlides/notesSlide5.xml"/><Relationship Id="rId16" Type="http://schemas.openxmlformats.org/officeDocument/2006/relationships/customXml" Target="../ink/ink7.xml"/><Relationship Id="rId20" Type="http://schemas.openxmlformats.org/officeDocument/2006/relationships/customXml" Target="../ink/ink10.xml"/><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53.png"/><Relationship Id="rId24" Type="http://schemas.openxmlformats.org/officeDocument/2006/relationships/customXml" Target="../ink/ink12.xml"/><Relationship Id="rId5" Type="http://schemas.microsoft.com/office/2007/relationships/hdphoto" Target="../media/hdphoto1.wdp"/><Relationship Id="rId15" Type="http://schemas.openxmlformats.org/officeDocument/2006/relationships/customXml" Target="../ink/ink6.xml"/><Relationship Id="rId23" Type="http://schemas.openxmlformats.org/officeDocument/2006/relationships/image" Target="../media/image57.png"/><Relationship Id="rId28" Type="http://schemas.openxmlformats.org/officeDocument/2006/relationships/customXml" Target="../ink/ink14.xml"/><Relationship Id="rId10" Type="http://schemas.openxmlformats.org/officeDocument/2006/relationships/customXml" Target="../ink/ink3.xml"/><Relationship Id="rId19"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customXml" Target="../ink/ink5.xml"/><Relationship Id="rId22" Type="http://schemas.openxmlformats.org/officeDocument/2006/relationships/customXml" Target="../ink/ink11.xml"/><Relationship Id="rId27" Type="http://schemas.openxmlformats.org/officeDocument/2006/relationships/image" Target="../media/image59.png"/><Relationship Id="rId30" Type="http://schemas.openxmlformats.org/officeDocument/2006/relationships/customXml" Target="../ink/ink15.xml"/></Relationships>
</file>

<file path=ppt/slides/_rels/slide7.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4.png"/><Relationship Id="rId18" Type="http://schemas.openxmlformats.org/officeDocument/2006/relationships/customXml" Target="../ink/ink24.xml"/><Relationship Id="rId26" Type="http://schemas.openxmlformats.org/officeDocument/2006/relationships/customXml" Target="../ink/ink28.xml"/><Relationship Id="rId3" Type="http://schemas.openxmlformats.org/officeDocument/2006/relationships/image" Target="../media/image49.png"/><Relationship Id="rId21" Type="http://schemas.openxmlformats.org/officeDocument/2006/relationships/image" Target="../media/image56.png"/><Relationship Id="rId7" Type="http://schemas.openxmlformats.org/officeDocument/2006/relationships/image" Target="../media/image51.png"/><Relationship Id="rId12" Type="http://schemas.openxmlformats.org/officeDocument/2006/relationships/customXml" Target="../ink/ink19.xml"/><Relationship Id="rId17" Type="http://schemas.openxmlformats.org/officeDocument/2006/relationships/customXml" Target="../ink/ink23.xml"/><Relationship Id="rId25" Type="http://schemas.openxmlformats.org/officeDocument/2006/relationships/image" Target="../media/image58.png"/><Relationship Id="rId2" Type="http://schemas.openxmlformats.org/officeDocument/2006/relationships/notesSlide" Target="../notesSlides/notesSlide6.xml"/><Relationship Id="rId16" Type="http://schemas.openxmlformats.org/officeDocument/2006/relationships/customXml" Target="../ink/ink22.xml"/><Relationship Id="rId20" Type="http://schemas.openxmlformats.org/officeDocument/2006/relationships/customXml" Target="../ink/ink25.xml"/><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53.png"/><Relationship Id="rId24" Type="http://schemas.openxmlformats.org/officeDocument/2006/relationships/customXml" Target="../ink/ink27.xml"/><Relationship Id="rId5" Type="http://schemas.microsoft.com/office/2007/relationships/hdphoto" Target="../media/hdphoto1.wdp"/><Relationship Id="rId15" Type="http://schemas.openxmlformats.org/officeDocument/2006/relationships/customXml" Target="../ink/ink21.xml"/><Relationship Id="rId23" Type="http://schemas.openxmlformats.org/officeDocument/2006/relationships/image" Target="../media/image57.png"/><Relationship Id="rId28" Type="http://schemas.openxmlformats.org/officeDocument/2006/relationships/customXml" Target="../ink/ink29.xml"/><Relationship Id="rId10" Type="http://schemas.openxmlformats.org/officeDocument/2006/relationships/customXml" Target="../ink/ink18.xml"/><Relationship Id="rId19"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customXml" Target="../ink/ink20.xml"/><Relationship Id="rId22" Type="http://schemas.openxmlformats.org/officeDocument/2006/relationships/customXml" Target="../ink/ink26.xml"/><Relationship Id="rId27" Type="http://schemas.openxmlformats.org/officeDocument/2006/relationships/image" Target="../media/image59.png"/><Relationship Id="rId30" Type="http://schemas.openxmlformats.org/officeDocument/2006/relationships/customXml" Target="../ink/ink30.xml"/></Relationships>
</file>

<file path=ppt/slides/_rels/slide8.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54.png"/><Relationship Id="rId18" Type="http://schemas.openxmlformats.org/officeDocument/2006/relationships/customXml" Target="../ink/ink39.xml"/><Relationship Id="rId26" Type="http://schemas.openxmlformats.org/officeDocument/2006/relationships/customXml" Target="../ink/ink43.xml"/><Relationship Id="rId3" Type="http://schemas.openxmlformats.org/officeDocument/2006/relationships/image" Target="../media/image49.png"/><Relationship Id="rId21" Type="http://schemas.openxmlformats.org/officeDocument/2006/relationships/image" Target="../media/image56.png"/><Relationship Id="rId7" Type="http://schemas.openxmlformats.org/officeDocument/2006/relationships/image" Target="../media/image51.png"/><Relationship Id="rId12" Type="http://schemas.openxmlformats.org/officeDocument/2006/relationships/customXml" Target="../ink/ink34.xml"/><Relationship Id="rId17" Type="http://schemas.openxmlformats.org/officeDocument/2006/relationships/customXml" Target="../ink/ink38.xml"/><Relationship Id="rId25"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customXml" Target="../ink/ink37.xml"/><Relationship Id="rId20" Type="http://schemas.openxmlformats.org/officeDocument/2006/relationships/customXml" Target="../ink/ink40.xml"/><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customXml" Target="../ink/ink31.xml"/><Relationship Id="rId11" Type="http://schemas.openxmlformats.org/officeDocument/2006/relationships/image" Target="../media/image53.png"/><Relationship Id="rId24" Type="http://schemas.openxmlformats.org/officeDocument/2006/relationships/customXml" Target="../ink/ink42.xml"/><Relationship Id="rId5" Type="http://schemas.microsoft.com/office/2007/relationships/hdphoto" Target="../media/hdphoto1.wdp"/><Relationship Id="rId15" Type="http://schemas.openxmlformats.org/officeDocument/2006/relationships/customXml" Target="../ink/ink36.xml"/><Relationship Id="rId23" Type="http://schemas.openxmlformats.org/officeDocument/2006/relationships/image" Target="../media/image57.png"/><Relationship Id="rId28" Type="http://schemas.openxmlformats.org/officeDocument/2006/relationships/customXml" Target="../ink/ink44.xml"/><Relationship Id="rId10" Type="http://schemas.openxmlformats.org/officeDocument/2006/relationships/customXml" Target="../ink/ink33.xml"/><Relationship Id="rId19"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customXml" Target="../ink/ink35.xml"/><Relationship Id="rId22" Type="http://schemas.openxmlformats.org/officeDocument/2006/relationships/customXml" Target="../ink/ink41.xml"/><Relationship Id="rId27" Type="http://schemas.openxmlformats.org/officeDocument/2006/relationships/image" Target="../media/image59.png"/><Relationship Id="rId30" Type="http://schemas.openxmlformats.org/officeDocument/2006/relationships/customXml" Target="../ink/ink45.xml"/></Relationships>
</file>

<file path=ppt/slides/_rels/slide9.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image" Target="../media/image54.png"/><Relationship Id="rId18" Type="http://schemas.openxmlformats.org/officeDocument/2006/relationships/customXml" Target="../ink/ink54.xml"/><Relationship Id="rId26" Type="http://schemas.openxmlformats.org/officeDocument/2006/relationships/customXml" Target="../ink/ink58.xml"/><Relationship Id="rId3" Type="http://schemas.openxmlformats.org/officeDocument/2006/relationships/image" Target="../media/image49.png"/><Relationship Id="rId21" Type="http://schemas.openxmlformats.org/officeDocument/2006/relationships/image" Target="../media/image56.png"/><Relationship Id="rId7" Type="http://schemas.openxmlformats.org/officeDocument/2006/relationships/image" Target="../media/image51.png"/><Relationship Id="rId12" Type="http://schemas.openxmlformats.org/officeDocument/2006/relationships/customXml" Target="../ink/ink49.xml"/><Relationship Id="rId17" Type="http://schemas.openxmlformats.org/officeDocument/2006/relationships/customXml" Target="../ink/ink53.xml"/><Relationship Id="rId25"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customXml" Target="../ink/ink52.xml"/><Relationship Id="rId20" Type="http://schemas.openxmlformats.org/officeDocument/2006/relationships/customXml" Target="../ink/ink55.xml"/><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customXml" Target="../ink/ink46.xml"/><Relationship Id="rId11" Type="http://schemas.openxmlformats.org/officeDocument/2006/relationships/image" Target="../media/image53.png"/><Relationship Id="rId24" Type="http://schemas.openxmlformats.org/officeDocument/2006/relationships/customXml" Target="../ink/ink57.xml"/><Relationship Id="rId5" Type="http://schemas.microsoft.com/office/2007/relationships/hdphoto" Target="../media/hdphoto1.wdp"/><Relationship Id="rId15" Type="http://schemas.openxmlformats.org/officeDocument/2006/relationships/customXml" Target="../ink/ink51.xml"/><Relationship Id="rId23" Type="http://schemas.openxmlformats.org/officeDocument/2006/relationships/image" Target="../media/image57.png"/><Relationship Id="rId28" Type="http://schemas.openxmlformats.org/officeDocument/2006/relationships/customXml" Target="../ink/ink59.xml"/><Relationship Id="rId10" Type="http://schemas.openxmlformats.org/officeDocument/2006/relationships/customXml" Target="../ink/ink48.xml"/><Relationship Id="rId19"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2.png"/><Relationship Id="rId14" Type="http://schemas.openxmlformats.org/officeDocument/2006/relationships/customXml" Target="../ink/ink50.xml"/><Relationship Id="rId22" Type="http://schemas.openxmlformats.org/officeDocument/2006/relationships/customXml" Target="../ink/ink56.xml"/><Relationship Id="rId27" Type="http://schemas.openxmlformats.org/officeDocument/2006/relationships/image" Target="../media/image59.png"/><Relationship Id="rId30" Type="http://schemas.openxmlformats.org/officeDocument/2006/relationships/customXml" Target="../ink/ink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DEF3-5D3B-4C84-9658-CCAE3683FD7D}"/>
              </a:ext>
            </a:extLst>
          </p:cNvPr>
          <p:cNvSpPr>
            <a:spLocks noGrp="1"/>
          </p:cNvSpPr>
          <p:nvPr>
            <p:ph type="ctrTitle"/>
          </p:nvPr>
        </p:nvSpPr>
        <p:spPr>
          <a:xfrm>
            <a:off x="285136" y="0"/>
            <a:ext cx="9144000" cy="2387600"/>
          </a:xfrm>
        </p:spPr>
        <p:txBody>
          <a:bodyPr>
            <a:normAutofit/>
          </a:bodyPr>
          <a:lstStyle/>
          <a:p>
            <a:pPr algn="l"/>
            <a:r>
              <a:rPr lang="en-US" sz="5400">
                <a:latin typeface="Century Gothic" panose="020B0502020202020204" pitchFamily="34" charset="0"/>
              </a:rPr>
              <a:t>Manufacturing</a:t>
            </a:r>
            <a:r>
              <a:rPr lang="en-US" sz="5400">
                <a:solidFill>
                  <a:schemeClr val="bg1"/>
                </a:solidFill>
                <a:latin typeface="Century Gothic" panose="020B0502020202020204" pitchFamily="34" charset="0"/>
              </a:rPr>
              <a:t> </a:t>
            </a:r>
            <a:r>
              <a:rPr lang="en-US" sz="5400">
                <a:latin typeface="Century Gothic" panose="020B0502020202020204" pitchFamily="34" charset="0"/>
              </a:rPr>
              <a:t>SOPs</a:t>
            </a:r>
          </a:p>
        </p:txBody>
      </p:sp>
      <p:sp>
        <p:nvSpPr>
          <p:cNvPr id="4" name="Subtitle 3"/>
          <p:cNvSpPr>
            <a:spLocks noGrp="1"/>
          </p:cNvSpPr>
          <p:nvPr>
            <p:ph type="subTitle" idx="1"/>
          </p:nvPr>
        </p:nvSpPr>
        <p:spPr>
          <a:xfrm>
            <a:off x="285136" y="2479675"/>
            <a:ext cx="9144000" cy="1655762"/>
          </a:xfrm>
        </p:spPr>
        <p:txBody>
          <a:bodyPr>
            <a:normAutofit/>
          </a:bodyPr>
          <a:lstStyle/>
          <a:p>
            <a:pPr algn="l"/>
            <a:r>
              <a:rPr lang="en-US" sz="2000">
                <a:latin typeface="Century Gothic" panose="020B0502020202020204" pitchFamily="34" charset="0"/>
              </a:rPr>
              <a:t>Increasing Effectiveness, Decreasing Risks</a:t>
            </a:r>
          </a:p>
        </p:txBody>
      </p:sp>
      <p:sp>
        <p:nvSpPr>
          <p:cNvPr id="3" name="TextBox 2">
            <a:extLst>
              <a:ext uri="{FF2B5EF4-FFF2-40B4-BE49-F238E27FC236}">
                <a16:creationId xmlns:a16="http://schemas.microsoft.com/office/drawing/2014/main" id="{607247E5-FD66-4D5A-9842-F37EA7478EAA}"/>
              </a:ext>
            </a:extLst>
          </p:cNvPr>
          <p:cNvSpPr txBox="1"/>
          <p:nvPr/>
        </p:nvSpPr>
        <p:spPr>
          <a:xfrm>
            <a:off x="7619999" y="5515897"/>
            <a:ext cx="4080387" cy="276999"/>
          </a:xfrm>
          <a:prstGeom prst="rect">
            <a:avLst/>
          </a:prstGeom>
          <a:noFill/>
        </p:spPr>
        <p:txBody>
          <a:bodyPr wrap="square" rtlCol="0">
            <a:spAutoFit/>
          </a:bodyPr>
          <a:lstStyle/>
          <a:p>
            <a:r>
              <a:rPr lang="en-US" sz="1200">
                <a:solidFill>
                  <a:srgbClr val="FFFFFF"/>
                </a:solidFill>
                <a:latin typeface="Century Gothic" panose="020B0502020202020204" pitchFamily="34" charset="0"/>
              </a:rPr>
              <a:t>June  2022</a:t>
            </a:r>
          </a:p>
        </p:txBody>
      </p:sp>
    </p:spTree>
    <p:extLst>
      <p:ext uri="{BB962C8B-B14F-4D97-AF65-F5344CB8AC3E}">
        <p14:creationId xmlns:p14="http://schemas.microsoft.com/office/powerpoint/2010/main" val="2078942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latin typeface="Century Gothic" panose="020B0502020202020204" pitchFamily="34" charset="0"/>
              </a:rPr>
              <a:t>General Benefits of VR Training</a:t>
            </a:r>
          </a:p>
        </p:txBody>
      </p:sp>
      <p:pic>
        <p:nvPicPr>
          <p:cNvPr id="5" name="Picture 4" descr="A picture containing text&#10;&#10;Description automatically generated">
            <a:extLst>
              <a:ext uri="{FF2B5EF4-FFF2-40B4-BE49-F238E27FC236}">
                <a16:creationId xmlns:a16="http://schemas.microsoft.com/office/drawing/2014/main" id="{E9666F66-001C-A6F9-1070-0E026D0F503A}"/>
              </a:ext>
            </a:extLst>
          </p:cNvPr>
          <p:cNvPicPr>
            <a:picLocks noChangeAspect="1"/>
          </p:cNvPicPr>
          <p:nvPr/>
        </p:nvPicPr>
        <p:blipFill rotWithShape="1">
          <a:blip r:embed="rId3">
            <a:extLst>
              <a:ext uri="{28A0092B-C50C-407E-A947-70E740481C1C}">
                <a14:useLocalDpi xmlns:a14="http://schemas.microsoft.com/office/drawing/2010/main" val="0"/>
              </a:ext>
            </a:extLst>
          </a:blip>
          <a:srcRect b="5651"/>
          <a:stretch/>
        </p:blipFill>
        <p:spPr>
          <a:xfrm>
            <a:off x="3668375" y="1461679"/>
            <a:ext cx="4941979" cy="46626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50" name="Picture 2" descr="symbol">
            <a:extLst>
              <a:ext uri="{FF2B5EF4-FFF2-40B4-BE49-F238E27FC236}">
                <a16:creationId xmlns:a16="http://schemas.microsoft.com/office/drawing/2014/main" id="{A55691C6-DDEF-AB1C-2624-74C1431AF0D8}"/>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t="21633" r="4058" b="47763"/>
          <a:stretch/>
        </p:blipFill>
        <p:spPr bwMode="auto">
          <a:xfrm>
            <a:off x="5595294" y="3097354"/>
            <a:ext cx="1054426" cy="336374"/>
          </a:xfrm>
          <a:prstGeom prst="rect">
            <a:avLst/>
          </a:prstGeom>
          <a:noFill/>
          <a:extLst>
            <a:ext uri="{909E8E84-426E-40DD-AFC4-6F175D3DCCD1}">
              <a14:hiddenFill xmlns:a14="http://schemas.microsoft.com/office/drawing/2010/main">
                <a:solidFill>
                  <a:srgbClr val="FFFFFF"/>
                </a:solidFill>
              </a14:hiddenFill>
            </a:ext>
          </a:extLst>
        </p:spPr>
      </p:pic>
      <p:sp>
        <p:nvSpPr>
          <p:cNvPr id="2064" name="Minus Sign 2063">
            <a:extLst>
              <a:ext uri="{FF2B5EF4-FFF2-40B4-BE49-F238E27FC236}">
                <a16:creationId xmlns:a16="http://schemas.microsoft.com/office/drawing/2014/main" id="{8D6B61B0-A57A-3F1B-27CC-88A19514EAB9}"/>
              </a:ext>
            </a:extLst>
          </p:cNvPr>
          <p:cNvSpPr/>
          <p:nvPr/>
        </p:nvSpPr>
        <p:spPr>
          <a:xfrm>
            <a:off x="5801844" y="3394035"/>
            <a:ext cx="320663"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Minus Sign 50">
            <a:extLst>
              <a:ext uri="{FF2B5EF4-FFF2-40B4-BE49-F238E27FC236}">
                <a16:creationId xmlns:a16="http://schemas.microsoft.com/office/drawing/2014/main" id="{3D44BCCA-9309-7197-FE7A-114558B4F7F0}"/>
              </a:ext>
            </a:extLst>
          </p:cNvPr>
          <p:cNvSpPr/>
          <p:nvPr/>
        </p:nvSpPr>
        <p:spPr>
          <a:xfrm>
            <a:off x="6179248" y="3397182"/>
            <a:ext cx="294438"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17ADE2D2-8F42-E45C-65C2-6B09C4F8D258}"/>
                  </a:ext>
                </a:extLst>
              </p14:cNvPr>
              <p14:cNvContentPartPr/>
              <p14:nvPr/>
            </p14:nvContentPartPr>
            <p14:xfrm>
              <a:off x="1088551" y="3901773"/>
              <a:ext cx="190080" cy="34200"/>
            </p14:xfrm>
          </p:contentPart>
        </mc:Choice>
        <mc:Fallback xmlns="">
          <p:pic>
            <p:nvPicPr>
              <p:cNvPr id="57" name="Ink 56">
                <a:extLst>
                  <a:ext uri="{FF2B5EF4-FFF2-40B4-BE49-F238E27FC236}">
                    <a16:creationId xmlns:a16="http://schemas.microsoft.com/office/drawing/2014/main" id="{17ADE2D2-8F42-E45C-65C2-6B09C4F8D258}"/>
                  </a:ext>
                </a:extLst>
              </p:cNvPr>
              <p:cNvPicPr/>
              <p:nvPr/>
            </p:nvPicPr>
            <p:blipFill>
              <a:blip r:embed="rId7"/>
              <a:stretch>
                <a:fillRect/>
              </a:stretch>
            </p:blipFill>
            <p:spPr>
              <a:xfrm>
                <a:off x="1079551"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13FC0632-F11D-8040-1D50-3C10911F29EC}"/>
                  </a:ext>
                </a:extLst>
              </p14:cNvPr>
              <p14:cNvContentPartPr/>
              <p14:nvPr/>
            </p14:nvContentPartPr>
            <p14:xfrm>
              <a:off x="975871" y="2811333"/>
              <a:ext cx="381960" cy="89640"/>
            </p14:xfrm>
          </p:contentPart>
        </mc:Choice>
        <mc:Fallback xmlns="">
          <p:pic>
            <p:nvPicPr>
              <p:cNvPr id="58" name="Ink 57">
                <a:extLst>
                  <a:ext uri="{FF2B5EF4-FFF2-40B4-BE49-F238E27FC236}">
                    <a16:creationId xmlns:a16="http://schemas.microsoft.com/office/drawing/2014/main" id="{13FC0632-F11D-8040-1D50-3C10911F29EC}"/>
                  </a:ext>
                </a:extLst>
              </p:cNvPr>
              <p:cNvPicPr/>
              <p:nvPr/>
            </p:nvPicPr>
            <p:blipFill>
              <a:blip r:embed="rId9"/>
              <a:stretch>
                <a:fillRect/>
              </a:stretch>
            </p:blipFill>
            <p:spPr>
              <a:xfrm>
                <a:off x="966871"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a:extLst>
                  <a:ext uri="{FF2B5EF4-FFF2-40B4-BE49-F238E27FC236}">
                    <a16:creationId xmlns:a16="http://schemas.microsoft.com/office/drawing/2014/main" id="{8A32B28B-DC21-B087-0680-B26191778FAB}"/>
                  </a:ext>
                </a:extLst>
              </p14:cNvPr>
              <p14:cNvContentPartPr/>
              <p14:nvPr/>
            </p14:nvContentPartPr>
            <p14:xfrm>
              <a:off x="1053631" y="2834733"/>
              <a:ext cx="127080" cy="54360"/>
            </p14:xfrm>
          </p:contentPart>
        </mc:Choice>
        <mc:Fallback xmlns="">
          <p:pic>
            <p:nvPicPr>
              <p:cNvPr id="59" name="Ink 58">
                <a:extLst>
                  <a:ext uri="{FF2B5EF4-FFF2-40B4-BE49-F238E27FC236}">
                    <a16:creationId xmlns:a16="http://schemas.microsoft.com/office/drawing/2014/main" id="{8A32B28B-DC21-B087-0680-B26191778FAB}"/>
                  </a:ext>
                </a:extLst>
              </p:cNvPr>
              <p:cNvPicPr/>
              <p:nvPr/>
            </p:nvPicPr>
            <p:blipFill>
              <a:blip r:embed="rId11"/>
              <a:stretch>
                <a:fillRect/>
              </a:stretch>
            </p:blipFill>
            <p:spPr>
              <a:xfrm>
                <a:off x="1044631"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D2A0B0B1-8077-3E16-2ADB-D41EA3107E75}"/>
                  </a:ext>
                </a:extLst>
              </p14:cNvPr>
              <p14:cNvContentPartPr/>
              <p14:nvPr/>
            </p14:nvContentPartPr>
            <p14:xfrm>
              <a:off x="2307871" y="2704053"/>
              <a:ext cx="360" cy="360"/>
            </p14:xfrm>
          </p:contentPart>
        </mc:Choice>
        <mc:Fallback xmlns="">
          <p:pic>
            <p:nvPicPr>
              <p:cNvPr id="60" name="Ink 59">
                <a:extLst>
                  <a:ext uri="{FF2B5EF4-FFF2-40B4-BE49-F238E27FC236}">
                    <a16:creationId xmlns:a16="http://schemas.microsoft.com/office/drawing/2014/main" id="{D2A0B0B1-8077-3E16-2ADB-D41EA3107E75}"/>
                  </a:ext>
                </a:extLst>
              </p:cNvPr>
              <p:cNvPicPr/>
              <p:nvPr/>
            </p:nvPicPr>
            <p:blipFill>
              <a:blip r:embed="rId13"/>
              <a:stretch>
                <a:fillRect/>
              </a:stretch>
            </p:blipFill>
            <p:spPr>
              <a:xfrm>
                <a:off x="2298871"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93485368-6AE7-5682-E559-8E46B7B9EF49}"/>
                  </a:ext>
                </a:extLst>
              </p14:cNvPr>
              <p14:cNvContentPartPr/>
              <p14:nvPr/>
            </p14:nvContentPartPr>
            <p14:xfrm>
              <a:off x="9664430" y="3901773"/>
              <a:ext cx="190080" cy="34200"/>
            </p14:xfrm>
          </p:contentPart>
        </mc:Choice>
        <mc:Fallback xmlns="">
          <p:pic>
            <p:nvPicPr>
              <p:cNvPr id="67" name="Ink 66">
                <a:extLst>
                  <a:ext uri="{FF2B5EF4-FFF2-40B4-BE49-F238E27FC236}">
                    <a16:creationId xmlns:a16="http://schemas.microsoft.com/office/drawing/2014/main" id="{93485368-6AE7-5682-E559-8E46B7B9EF49}"/>
                  </a:ext>
                </a:extLst>
              </p:cNvPr>
              <p:cNvPicPr/>
              <p:nvPr/>
            </p:nvPicPr>
            <p:blipFill>
              <a:blip r:embed="rId7"/>
              <a:stretch>
                <a:fillRect/>
              </a:stretch>
            </p:blipFill>
            <p:spPr>
              <a:xfrm>
                <a:off x="9655430"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A2A111FE-A1BA-6732-4FE2-68360AAF64B2}"/>
                  </a:ext>
                </a:extLst>
              </p14:cNvPr>
              <p14:cNvContentPartPr/>
              <p14:nvPr/>
            </p14:nvContentPartPr>
            <p14:xfrm>
              <a:off x="9551750" y="2811333"/>
              <a:ext cx="381960" cy="89640"/>
            </p14:xfrm>
          </p:contentPart>
        </mc:Choice>
        <mc:Fallback xmlns="">
          <p:pic>
            <p:nvPicPr>
              <p:cNvPr id="68" name="Ink 67">
                <a:extLst>
                  <a:ext uri="{FF2B5EF4-FFF2-40B4-BE49-F238E27FC236}">
                    <a16:creationId xmlns:a16="http://schemas.microsoft.com/office/drawing/2014/main" id="{A2A111FE-A1BA-6732-4FE2-68360AAF64B2}"/>
                  </a:ext>
                </a:extLst>
              </p:cNvPr>
              <p:cNvPicPr/>
              <p:nvPr/>
            </p:nvPicPr>
            <p:blipFill>
              <a:blip r:embed="rId9"/>
              <a:stretch>
                <a:fillRect/>
              </a:stretch>
            </p:blipFill>
            <p:spPr>
              <a:xfrm>
                <a:off x="9542750"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F80F8C87-FDDB-3701-91EF-22EF46E19C56}"/>
                  </a:ext>
                </a:extLst>
              </p14:cNvPr>
              <p14:cNvContentPartPr/>
              <p14:nvPr/>
            </p14:nvContentPartPr>
            <p14:xfrm>
              <a:off x="9629510" y="2834733"/>
              <a:ext cx="127080" cy="54360"/>
            </p14:xfrm>
          </p:contentPart>
        </mc:Choice>
        <mc:Fallback xmlns="">
          <p:pic>
            <p:nvPicPr>
              <p:cNvPr id="69" name="Ink 68">
                <a:extLst>
                  <a:ext uri="{FF2B5EF4-FFF2-40B4-BE49-F238E27FC236}">
                    <a16:creationId xmlns:a16="http://schemas.microsoft.com/office/drawing/2014/main" id="{F80F8C87-FDDB-3701-91EF-22EF46E19C56}"/>
                  </a:ext>
                </a:extLst>
              </p:cNvPr>
              <p:cNvPicPr/>
              <p:nvPr/>
            </p:nvPicPr>
            <p:blipFill>
              <a:blip r:embed="rId11"/>
              <a:stretch>
                <a:fillRect/>
              </a:stretch>
            </p:blipFill>
            <p:spPr>
              <a:xfrm>
                <a:off x="9620510"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Ink 69">
                <a:extLst>
                  <a:ext uri="{FF2B5EF4-FFF2-40B4-BE49-F238E27FC236}">
                    <a16:creationId xmlns:a16="http://schemas.microsoft.com/office/drawing/2014/main" id="{2CB80A46-1B0B-A232-7905-DA10A475E631}"/>
                  </a:ext>
                </a:extLst>
              </p14:cNvPr>
              <p14:cNvContentPartPr/>
              <p14:nvPr/>
            </p14:nvContentPartPr>
            <p14:xfrm>
              <a:off x="10883750" y="2704053"/>
              <a:ext cx="360" cy="360"/>
            </p14:xfrm>
          </p:contentPart>
        </mc:Choice>
        <mc:Fallback xmlns="">
          <p:pic>
            <p:nvPicPr>
              <p:cNvPr id="70" name="Ink 69">
                <a:extLst>
                  <a:ext uri="{FF2B5EF4-FFF2-40B4-BE49-F238E27FC236}">
                    <a16:creationId xmlns:a16="http://schemas.microsoft.com/office/drawing/2014/main" id="{2CB80A46-1B0B-A232-7905-DA10A475E631}"/>
                  </a:ext>
                </a:extLst>
              </p:cNvPr>
              <p:cNvPicPr/>
              <p:nvPr/>
            </p:nvPicPr>
            <p:blipFill>
              <a:blip r:embed="rId13"/>
              <a:stretch>
                <a:fillRect/>
              </a:stretch>
            </p:blipFill>
            <p:spPr>
              <a:xfrm>
                <a:off x="10874750"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AD90B6D-7D4B-5560-B6C3-658DE28FAE93}"/>
                  </a:ext>
                </a:extLst>
              </p14:cNvPr>
              <p14:cNvContentPartPr/>
              <p14:nvPr/>
            </p14:nvContentPartPr>
            <p14:xfrm>
              <a:off x="6079599" y="3396322"/>
              <a:ext cx="26280" cy="21600"/>
            </p14:xfrm>
          </p:contentPart>
        </mc:Choice>
        <mc:Fallback xmlns="">
          <p:pic>
            <p:nvPicPr>
              <p:cNvPr id="3" name="Ink 2">
                <a:extLst>
                  <a:ext uri="{FF2B5EF4-FFF2-40B4-BE49-F238E27FC236}">
                    <a16:creationId xmlns:a16="http://schemas.microsoft.com/office/drawing/2014/main" id="{9AD90B6D-7D4B-5560-B6C3-658DE28FAE93}"/>
                  </a:ext>
                </a:extLst>
              </p:cNvPr>
              <p:cNvPicPr/>
              <p:nvPr/>
            </p:nvPicPr>
            <p:blipFill>
              <a:blip r:embed="rId19"/>
              <a:stretch>
                <a:fillRect/>
              </a:stretch>
            </p:blipFill>
            <p:spPr>
              <a:xfrm>
                <a:off x="6070599" y="3387322"/>
                <a:ext cx="4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022CD7C0-B757-2F65-645E-6323A76443EA}"/>
                  </a:ext>
                </a:extLst>
              </p14:cNvPr>
              <p14:cNvContentPartPr/>
              <p14:nvPr/>
            </p14:nvContentPartPr>
            <p14:xfrm>
              <a:off x="6110199" y="3399922"/>
              <a:ext cx="101520" cy="23760"/>
            </p14:xfrm>
          </p:contentPart>
        </mc:Choice>
        <mc:Fallback xmlns="">
          <p:pic>
            <p:nvPicPr>
              <p:cNvPr id="4" name="Ink 3">
                <a:extLst>
                  <a:ext uri="{FF2B5EF4-FFF2-40B4-BE49-F238E27FC236}">
                    <a16:creationId xmlns:a16="http://schemas.microsoft.com/office/drawing/2014/main" id="{022CD7C0-B757-2F65-645E-6323A76443EA}"/>
                  </a:ext>
                </a:extLst>
              </p:cNvPr>
              <p:cNvPicPr/>
              <p:nvPr/>
            </p:nvPicPr>
            <p:blipFill>
              <a:blip r:embed="rId21"/>
              <a:stretch>
                <a:fillRect/>
              </a:stretch>
            </p:blipFill>
            <p:spPr>
              <a:xfrm>
                <a:off x="6101167" y="3391056"/>
                <a:ext cx="119223" cy="4113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341A78F3-4BBD-7A43-E505-D56721FAFF59}"/>
                  </a:ext>
                </a:extLst>
              </p14:cNvPr>
              <p14:cNvContentPartPr/>
              <p14:nvPr/>
            </p14:nvContentPartPr>
            <p14:xfrm>
              <a:off x="6361839" y="3074842"/>
              <a:ext cx="69120" cy="12960"/>
            </p14:xfrm>
          </p:contentPart>
        </mc:Choice>
        <mc:Fallback xmlns="">
          <p:pic>
            <p:nvPicPr>
              <p:cNvPr id="9" name="Ink 8">
                <a:extLst>
                  <a:ext uri="{FF2B5EF4-FFF2-40B4-BE49-F238E27FC236}">
                    <a16:creationId xmlns:a16="http://schemas.microsoft.com/office/drawing/2014/main" id="{341A78F3-4BBD-7A43-E505-D56721FAFF59}"/>
                  </a:ext>
                </a:extLst>
              </p:cNvPr>
              <p:cNvPicPr/>
              <p:nvPr/>
            </p:nvPicPr>
            <p:blipFill>
              <a:blip r:embed="rId23"/>
              <a:stretch>
                <a:fillRect/>
              </a:stretch>
            </p:blipFill>
            <p:spPr>
              <a:xfrm>
                <a:off x="6352886" y="3065842"/>
                <a:ext cx="8666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ECCEBFC8-1CEB-F9E2-BF0B-497B548F1E3F}"/>
                  </a:ext>
                </a:extLst>
              </p14:cNvPr>
              <p14:cNvContentPartPr/>
              <p14:nvPr/>
            </p14:nvContentPartPr>
            <p14:xfrm>
              <a:off x="6371199" y="3061882"/>
              <a:ext cx="45000" cy="6480"/>
            </p14:xfrm>
          </p:contentPart>
        </mc:Choice>
        <mc:Fallback xmlns="">
          <p:pic>
            <p:nvPicPr>
              <p:cNvPr id="10" name="Ink 9">
                <a:extLst>
                  <a:ext uri="{FF2B5EF4-FFF2-40B4-BE49-F238E27FC236}">
                    <a16:creationId xmlns:a16="http://schemas.microsoft.com/office/drawing/2014/main" id="{ECCEBFC8-1CEB-F9E2-BF0B-497B548F1E3F}"/>
                  </a:ext>
                </a:extLst>
              </p:cNvPr>
              <p:cNvPicPr/>
              <p:nvPr/>
            </p:nvPicPr>
            <p:blipFill>
              <a:blip r:embed="rId25"/>
              <a:stretch>
                <a:fillRect/>
              </a:stretch>
            </p:blipFill>
            <p:spPr>
              <a:xfrm>
                <a:off x="6362199" y="3052882"/>
                <a:ext cx="62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2FDE3F54-3CEF-593A-695A-CAFCED645C3D}"/>
                  </a:ext>
                </a:extLst>
              </p14:cNvPr>
              <p14:cNvContentPartPr/>
              <p14:nvPr/>
            </p14:nvContentPartPr>
            <p14:xfrm>
              <a:off x="5861799" y="3193282"/>
              <a:ext cx="41400" cy="48240"/>
            </p14:xfrm>
          </p:contentPart>
        </mc:Choice>
        <mc:Fallback xmlns="">
          <p:pic>
            <p:nvPicPr>
              <p:cNvPr id="11" name="Ink 10">
                <a:extLst>
                  <a:ext uri="{FF2B5EF4-FFF2-40B4-BE49-F238E27FC236}">
                    <a16:creationId xmlns:a16="http://schemas.microsoft.com/office/drawing/2014/main" id="{2FDE3F54-3CEF-593A-695A-CAFCED645C3D}"/>
                  </a:ext>
                </a:extLst>
              </p:cNvPr>
              <p:cNvPicPr/>
              <p:nvPr/>
            </p:nvPicPr>
            <p:blipFill>
              <a:blip r:embed="rId27"/>
              <a:stretch>
                <a:fillRect/>
              </a:stretch>
            </p:blipFill>
            <p:spPr>
              <a:xfrm>
                <a:off x="5852799" y="3184349"/>
                <a:ext cx="59040" cy="657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DF745458-C56B-DED9-65AB-ACA74694B10B}"/>
                  </a:ext>
                </a:extLst>
              </p14:cNvPr>
              <p14:cNvContentPartPr/>
              <p14:nvPr/>
            </p14:nvContentPartPr>
            <p14:xfrm>
              <a:off x="6392439" y="3185362"/>
              <a:ext cx="41400" cy="57600"/>
            </p14:xfrm>
          </p:contentPart>
        </mc:Choice>
        <mc:Fallback xmlns="">
          <p:pic>
            <p:nvPicPr>
              <p:cNvPr id="13" name="Ink 12">
                <a:extLst>
                  <a:ext uri="{FF2B5EF4-FFF2-40B4-BE49-F238E27FC236}">
                    <a16:creationId xmlns:a16="http://schemas.microsoft.com/office/drawing/2014/main" id="{DF745458-C56B-DED9-65AB-ACA74694B10B}"/>
                  </a:ext>
                </a:extLst>
              </p:cNvPr>
              <p:cNvPicPr/>
              <p:nvPr/>
            </p:nvPicPr>
            <p:blipFill>
              <a:blip r:embed="rId29"/>
              <a:stretch>
                <a:fillRect/>
              </a:stretch>
            </p:blipFill>
            <p:spPr>
              <a:xfrm>
                <a:off x="6383439" y="3176362"/>
                <a:ext cx="5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9B94FD95-3C93-42FC-8059-6F1D448103FF}"/>
                  </a:ext>
                </a:extLst>
              </p14:cNvPr>
              <p14:cNvContentPartPr/>
              <p14:nvPr/>
            </p14:nvContentPartPr>
            <p14:xfrm rot="10800000">
              <a:off x="5827239" y="3068362"/>
              <a:ext cx="69120" cy="12960"/>
            </p14:xfrm>
          </p:contentPart>
        </mc:Choice>
        <mc:Fallback xmlns="">
          <p:pic>
            <p:nvPicPr>
              <p:cNvPr id="36" name="Ink 35">
                <a:extLst>
                  <a:ext uri="{FF2B5EF4-FFF2-40B4-BE49-F238E27FC236}">
                    <a16:creationId xmlns:a16="http://schemas.microsoft.com/office/drawing/2014/main" id="{9B94FD95-3C93-42FC-8059-6F1D448103FF}"/>
                  </a:ext>
                </a:extLst>
              </p:cNvPr>
              <p:cNvPicPr/>
              <p:nvPr/>
            </p:nvPicPr>
            <p:blipFill>
              <a:blip r:embed="rId23"/>
              <a:stretch>
                <a:fillRect/>
              </a:stretch>
            </p:blipFill>
            <p:spPr>
              <a:xfrm rot="10800000">
                <a:off x="5818286" y="3059362"/>
                <a:ext cx="86669" cy="30600"/>
              </a:xfrm>
              <a:prstGeom prst="rect">
                <a:avLst/>
              </a:prstGeom>
            </p:spPr>
          </p:pic>
        </mc:Fallback>
      </mc:AlternateContent>
      <p:sp>
        <p:nvSpPr>
          <p:cNvPr id="29" name="TextBox 28">
            <a:extLst>
              <a:ext uri="{FF2B5EF4-FFF2-40B4-BE49-F238E27FC236}">
                <a16:creationId xmlns:a16="http://schemas.microsoft.com/office/drawing/2014/main" id="{930DAC90-D9BE-9FB3-059E-8DF627C0A420}"/>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
        <p:nvSpPr>
          <p:cNvPr id="25" name="Rectangle: Rounded Corners 24">
            <a:extLst>
              <a:ext uri="{FF2B5EF4-FFF2-40B4-BE49-F238E27FC236}">
                <a16:creationId xmlns:a16="http://schemas.microsoft.com/office/drawing/2014/main" id="{D7FD4545-4D64-5804-C05C-861A072EE2EB}"/>
              </a:ext>
            </a:extLst>
          </p:cNvPr>
          <p:cNvSpPr/>
          <p:nvPr/>
        </p:nvSpPr>
        <p:spPr>
          <a:xfrm>
            <a:off x="490629" y="1363472"/>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Simulates the equipment the trainee will be working with</a:t>
            </a:r>
          </a:p>
        </p:txBody>
      </p:sp>
      <p:sp>
        <p:nvSpPr>
          <p:cNvPr id="27" name="Rectangle: Rounded Corners 26">
            <a:extLst>
              <a:ext uri="{FF2B5EF4-FFF2-40B4-BE49-F238E27FC236}">
                <a16:creationId xmlns:a16="http://schemas.microsoft.com/office/drawing/2014/main" id="{21AD1926-2F0B-16F3-5155-FCACDEA41559}"/>
              </a:ext>
            </a:extLst>
          </p:cNvPr>
          <p:cNvSpPr/>
          <p:nvPr/>
        </p:nvSpPr>
        <p:spPr>
          <a:xfrm>
            <a:off x="487243" y="3109148"/>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Delivers real-time feedback</a:t>
            </a:r>
          </a:p>
        </p:txBody>
      </p:sp>
      <p:sp>
        <p:nvSpPr>
          <p:cNvPr id="28" name="Rectangle: Rounded Corners 27">
            <a:extLst>
              <a:ext uri="{FF2B5EF4-FFF2-40B4-BE49-F238E27FC236}">
                <a16:creationId xmlns:a16="http://schemas.microsoft.com/office/drawing/2014/main" id="{808F5481-EB7F-F74B-46BE-24D7060851B1}"/>
              </a:ext>
            </a:extLst>
          </p:cNvPr>
          <p:cNvSpPr/>
          <p:nvPr/>
        </p:nvSpPr>
        <p:spPr>
          <a:xfrm>
            <a:off x="9066508" y="1363472"/>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Reduces onboarding time</a:t>
            </a:r>
          </a:p>
        </p:txBody>
      </p:sp>
      <p:sp>
        <p:nvSpPr>
          <p:cNvPr id="30" name="Rectangle: Rounded Corners 29">
            <a:extLst>
              <a:ext uri="{FF2B5EF4-FFF2-40B4-BE49-F238E27FC236}">
                <a16:creationId xmlns:a16="http://schemas.microsoft.com/office/drawing/2014/main" id="{A909BF26-9767-2E0B-8772-7E33DF7D3A88}"/>
              </a:ext>
            </a:extLst>
          </p:cNvPr>
          <p:cNvSpPr/>
          <p:nvPr/>
        </p:nvSpPr>
        <p:spPr>
          <a:xfrm>
            <a:off x="490629" y="4854824"/>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Provides hands on experience without safety risks</a:t>
            </a:r>
          </a:p>
        </p:txBody>
      </p:sp>
    </p:spTree>
    <p:extLst>
      <p:ext uri="{BB962C8B-B14F-4D97-AF65-F5344CB8AC3E}">
        <p14:creationId xmlns:p14="http://schemas.microsoft.com/office/powerpoint/2010/main" val="797200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9666F66-001C-A6F9-1070-0E026D0F503A}"/>
              </a:ext>
            </a:extLst>
          </p:cNvPr>
          <p:cNvPicPr>
            <a:picLocks noChangeAspect="1"/>
          </p:cNvPicPr>
          <p:nvPr/>
        </p:nvPicPr>
        <p:blipFill rotWithShape="1">
          <a:blip r:embed="rId3">
            <a:extLst>
              <a:ext uri="{28A0092B-C50C-407E-A947-70E740481C1C}">
                <a14:useLocalDpi xmlns:a14="http://schemas.microsoft.com/office/drawing/2010/main" val="0"/>
              </a:ext>
            </a:extLst>
          </a:blip>
          <a:srcRect b="5651"/>
          <a:stretch/>
        </p:blipFill>
        <p:spPr>
          <a:xfrm>
            <a:off x="3668375" y="1461679"/>
            <a:ext cx="4941979" cy="46626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50" name="Picture 2" descr="symbol">
            <a:extLst>
              <a:ext uri="{FF2B5EF4-FFF2-40B4-BE49-F238E27FC236}">
                <a16:creationId xmlns:a16="http://schemas.microsoft.com/office/drawing/2014/main" id="{A55691C6-DDEF-AB1C-2624-74C1431AF0D8}"/>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t="21633" r="4058" b="47763"/>
          <a:stretch/>
        </p:blipFill>
        <p:spPr bwMode="auto">
          <a:xfrm>
            <a:off x="5595294" y="3097354"/>
            <a:ext cx="1054426" cy="336374"/>
          </a:xfrm>
          <a:prstGeom prst="rect">
            <a:avLst/>
          </a:prstGeom>
          <a:noFill/>
          <a:extLst>
            <a:ext uri="{909E8E84-426E-40DD-AFC4-6F175D3DCCD1}">
              <a14:hiddenFill xmlns:a14="http://schemas.microsoft.com/office/drawing/2010/main">
                <a:solidFill>
                  <a:srgbClr val="FFFFFF"/>
                </a:solidFill>
              </a14:hiddenFill>
            </a:ext>
          </a:extLst>
        </p:spPr>
      </p:pic>
      <p:sp>
        <p:nvSpPr>
          <p:cNvPr id="2064" name="Minus Sign 2063">
            <a:extLst>
              <a:ext uri="{FF2B5EF4-FFF2-40B4-BE49-F238E27FC236}">
                <a16:creationId xmlns:a16="http://schemas.microsoft.com/office/drawing/2014/main" id="{8D6B61B0-A57A-3F1B-27CC-88A19514EAB9}"/>
              </a:ext>
            </a:extLst>
          </p:cNvPr>
          <p:cNvSpPr/>
          <p:nvPr/>
        </p:nvSpPr>
        <p:spPr>
          <a:xfrm>
            <a:off x="5801844" y="3394035"/>
            <a:ext cx="320663"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Minus Sign 50">
            <a:extLst>
              <a:ext uri="{FF2B5EF4-FFF2-40B4-BE49-F238E27FC236}">
                <a16:creationId xmlns:a16="http://schemas.microsoft.com/office/drawing/2014/main" id="{3D44BCCA-9309-7197-FE7A-114558B4F7F0}"/>
              </a:ext>
            </a:extLst>
          </p:cNvPr>
          <p:cNvSpPr/>
          <p:nvPr/>
        </p:nvSpPr>
        <p:spPr>
          <a:xfrm>
            <a:off x="6179248" y="3397182"/>
            <a:ext cx="294438"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17ADE2D2-8F42-E45C-65C2-6B09C4F8D258}"/>
                  </a:ext>
                </a:extLst>
              </p14:cNvPr>
              <p14:cNvContentPartPr/>
              <p14:nvPr/>
            </p14:nvContentPartPr>
            <p14:xfrm>
              <a:off x="1088551" y="3901773"/>
              <a:ext cx="190080" cy="34200"/>
            </p14:xfrm>
          </p:contentPart>
        </mc:Choice>
        <mc:Fallback xmlns="">
          <p:pic>
            <p:nvPicPr>
              <p:cNvPr id="57" name="Ink 56">
                <a:extLst>
                  <a:ext uri="{FF2B5EF4-FFF2-40B4-BE49-F238E27FC236}">
                    <a16:creationId xmlns:a16="http://schemas.microsoft.com/office/drawing/2014/main" id="{17ADE2D2-8F42-E45C-65C2-6B09C4F8D258}"/>
                  </a:ext>
                </a:extLst>
              </p:cNvPr>
              <p:cNvPicPr/>
              <p:nvPr/>
            </p:nvPicPr>
            <p:blipFill>
              <a:blip r:embed="rId7"/>
              <a:stretch>
                <a:fillRect/>
              </a:stretch>
            </p:blipFill>
            <p:spPr>
              <a:xfrm>
                <a:off x="1079551"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13FC0632-F11D-8040-1D50-3C10911F29EC}"/>
                  </a:ext>
                </a:extLst>
              </p14:cNvPr>
              <p14:cNvContentPartPr/>
              <p14:nvPr/>
            </p14:nvContentPartPr>
            <p14:xfrm>
              <a:off x="975871" y="2811333"/>
              <a:ext cx="381960" cy="89640"/>
            </p14:xfrm>
          </p:contentPart>
        </mc:Choice>
        <mc:Fallback xmlns="">
          <p:pic>
            <p:nvPicPr>
              <p:cNvPr id="58" name="Ink 57">
                <a:extLst>
                  <a:ext uri="{FF2B5EF4-FFF2-40B4-BE49-F238E27FC236}">
                    <a16:creationId xmlns:a16="http://schemas.microsoft.com/office/drawing/2014/main" id="{13FC0632-F11D-8040-1D50-3C10911F29EC}"/>
                  </a:ext>
                </a:extLst>
              </p:cNvPr>
              <p:cNvPicPr/>
              <p:nvPr/>
            </p:nvPicPr>
            <p:blipFill>
              <a:blip r:embed="rId9"/>
              <a:stretch>
                <a:fillRect/>
              </a:stretch>
            </p:blipFill>
            <p:spPr>
              <a:xfrm>
                <a:off x="966871"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a:extLst>
                  <a:ext uri="{FF2B5EF4-FFF2-40B4-BE49-F238E27FC236}">
                    <a16:creationId xmlns:a16="http://schemas.microsoft.com/office/drawing/2014/main" id="{8A32B28B-DC21-B087-0680-B26191778FAB}"/>
                  </a:ext>
                </a:extLst>
              </p14:cNvPr>
              <p14:cNvContentPartPr/>
              <p14:nvPr/>
            </p14:nvContentPartPr>
            <p14:xfrm>
              <a:off x="1053631" y="2834733"/>
              <a:ext cx="127080" cy="54360"/>
            </p14:xfrm>
          </p:contentPart>
        </mc:Choice>
        <mc:Fallback xmlns="">
          <p:pic>
            <p:nvPicPr>
              <p:cNvPr id="59" name="Ink 58">
                <a:extLst>
                  <a:ext uri="{FF2B5EF4-FFF2-40B4-BE49-F238E27FC236}">
                    <a16:creationId xmlns:a16="http://schemas.microsoft.com/office/drawing/2014/main" id="{8A32B28B-DC21-B087-0680-B26191778FAB}"/>
                  </a:ext>
                </a:extLst>
              </p:cNvPr>
              <p:cNvPicPr/>
              <p:nvPr/>
            </p:nvPicPr>
            <p:blipFill>
              <a:blip r:embed="rId11"/>
              <a:stretch>
                <a:fillRect/>
              </a:stretch>
            </p:blipFill>
            <p:spPr>
              <a:xfrm>
                <a:off x="1044631"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D2A0B0B1-8077-3E16-2ADB-D41EA3107E75}"/>
                  </a:ext>
                </a:extLst>
              </p14:cNvPr>
              <p14:cNvContentPartPr/>
              <p14:nvPr/>
            </p14:nvContentPartPr>
            <p14:xfrm>
              <a:off x="2307871" y="2704053"/>
              <a:ext cx="360" cy="360"/>
            </p14:xfrm>
          </p:contentPart>
        </mc:Choice>
        <mc:Fallback xmlns="">
          <p:pic>
            <p:nvPicPr>
              <p:cNvPr id="60" name="Ink 59">
                <a:extLst>
                  <a:ext uri="{FF2B5EF4-FFF2-40B4-BE49-F238E27FC236}">
                    <a16:creationId xmlns:a16="http://schemas.microsoft.com/office/drawing/2014/main" id="{D2A0B0B1-8077-3E16-2ADB-D41EA3107E75}"/>
                  </a:ext>
                </a:extLst>
              </p:cNvPr>
              <p:cNvPicPr/>
              <p:nvPr/>
            </p:nvPicPr>
            <p:blipFill>
              <a:blip r:embed="rId13"/>
              <a:stretch>
                <a:fillRect/>
              </a:stretch>
            </p:blipFill>
            <p:spPr>
              <a:xfrm>
                <a:off x="2298871"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93485368-6AE7-5682-E559-8E46B7B9EF49}"/>
                  </a:ext>
                </a:extLst>
              </p14:cNvPr>
              <p14:cNvContentPartPr/>
              <p14:nvPr/>
            </p14:nvContentPartPr>
            <p14:xfrm>
              <a:off x="9664430" y="3901773"/>
              <a:ext cx="190080" cy="34200"/>
            </p14:xfrm>
          </p:contentPart>
        </mc:Choice>
        <mc:Fallback xmlns="">
          <p:pic>
            <p:nvPicPr>
              <p:cNvPr id="67" name="Ink 66">
                <a:extLst>
                  <a:ext uri="{FF2B5EF4-FFF2-40B4-BE49-F238E27FC236}">
                    <a16:creationId xmlns:a16="http://schemas.microsoft.com/office/drawing/2014/main" id="{93485368-6AE7-5682-E559-8E46B7B9EF49}"/>
                  </a:ext>
                </a:extLst>
              </p:cNvPr>
              <p:cNvPicPr/>
              <p:nvPr/>
            </p:nvPicPr>
            <p:blipFill>
              <a:blip r:embed="rId7"/>
              <a:stretch>
                <a:fillRect/>
              </a:stretch>
            </p:blipFill>
            <p:spPr>
              <a:xfrm>
                <a:off x="9655430"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A2A111FE-A1BA-6732-4FE2-68360AAF64B2}"/>
                  </a:ext>
                </a:extLst>
              </p14:cNvPr>
              <p14:cNvContentPartPr/>
              <p14:nvPr/>
            </p14:nvContentPartPr>
            <p14:xfrm>
              <a:off x="9551750" y="2811333"/>
              <a:ext cx="381960" cy="89640"/>
            </p14:xfrm>
          </p:contentPart>
        </mc:Choice>
        <mc:Fallback xmlns="">
          <p:pic>
            <p:nvPicPr>
              <p:cNvPr id="68" name="Ink 67">
                <a:extLst>
                  <a:ext uri="{FF2B5EF4-FFF2-40B4-BE49-F238E27FC236}">
                    <a16:creationId xmlns:a16="http://schemas.microsoft.com/office/drawing/2014/main" id="{A2A111FE-A1BA-6732-4FE2-68360AAF64B2}"/>
                  </a:ext>
                </a:extLst>
              </p:cNvPr>
              <p:cNvPicPr/>
              <p:nvPr/>
            </p:nvPicPr>
            <p:blipFill>
              <a:blip r:embed="rId9"/>
              <a:stretch>
                <a:fillRect/>
              </a:stretch>
            </p:blipFill>
            <p:spPr>
              <a:xfrm>
                <a:off x="9542750"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F80F8C87-FDDB-3701-91EF-22EF46E19C56}"/>
                  </a:ext>
                </a:extLst>
              </p14:cNvPr>
              <p14:cNvContentPartPr/>
              <p14:nvPr/>
            </p14:nvContentPartPr>
            <p14:xfrm>
              <a:off x="9629510" y="2834733"/>
              <a:ext cx="127080" cy="54360"/>
            </p14:xfrm>
          </p:contentPart>
        </mc:Choice>
        <mc:Fallback xmlns="">
          <p:pic>
            <p:nvPicPr>
              <p:cNvPr id="69" name="Ink 68">
                <a:extLst>
                  <a:ext uri="{FF2B5EF4-FFF2-40B4-BE49-F238E27FC236}">
                    <a16:creationId xmlns:a16="http://schemas.microsoft.com/office/drawing/2014/main" id="{F80F8C87-FDDB-3701-91EF-22EF46E19C56}"/>
                  </a:ext>
                </a:extLst>
              </p:cNvPr>
              <p:cNvPicPr/>
              <p:nvPr/>
            </p:nvPicPr>
            <p:blipFill>
              <a:blip r:embed="rId11"/>
              <a:stretch>
                <a:fillRect/>
              </a:stretch>
            </p:blipFill>
            <p:spPr>
              <a:xfrm>
                <a:off x="9620510"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Ink 69">
                <a:extLst>
                  <a:ext uri="{FF2B5EF4-FFF2-40B4-BE49-F238E27FC236}">
                    <a16:creationId xmlns:a16="http://schemas.microsoft.com/office/drawing/2014/main" id="{2CB80A46-1B0B-A232-7905-DA10A475E631}"/>
                  </a:ext>
                </a:extLst>
              </p14:cNvPr>
              <p14:cNvContentPartPr/>
              <p14:nvPr/>
            </p14:nvContentPartPr>
            <p14:xfrm>
              <a:off x="10883750" y="2704053"/>
              <a:ext cx="360" cy="360"/>
            </p14:xfrm>
          </p:contentPart>
        </mc:Choice>
        <mc:Fallback xmlns="">
          <p:pic>
            <p:nvPicPr>
              <p:cNvPr id="70" name="Ink 69">
                <a:extLst>
                  <a:ext uri="{FF2B5EF4-FFF2-40B4-BE49-F238E27FC236}">
                    <a16:creationId xmlns:a16="http://schemas.microsoft.com/office/drawing/2014/main" id="{2CB80A46-1B0B-A232-7905-DA10A475E631}"/>
                  </a:ext>
                </a:extLst>
              </p:cNvPr>
              <p:cNvPicPr/>
              <p:nvPr/>
            </p:nvPicPr>
            <p:blipFill>
              <a:blip r:embed="rId13"/>
              <a:stretch>
                <a:fillRect/>
              </a:stretch>
            </p:blipFill>
            <p:spPr>
              <a:xfrm>
                <a:off x="10874750"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AD90B6D-7D4B-5560-B6C3-658DE28FAE93}"/>
                  </a:ext>
                </a:extLst>
              </p14:cNvPr>
              <p14:cNvContentPartPr/>
              <p14:nvPr/>
            </p14:nvContentPartPr>
            <p14:xfrm>
              <a:off x="6079599" y="3396322"/>
              <a:ext cx="26280" cy="21600"/>
            </p14:xfrm>
          </p:contentPart>
        </mc:Choice>
        <mc:Fallback xmlns="">
          <p:pic>
            <p:nvPicPr>
              <p:cNvPr id="3" name="Ink 2">
                <a:extLst>
                  <a:ext uri="{FF2B5EF4-FFF2-40B4-BE49-F238E27FC236}">
                    <a16:creationId xmlns:a16="http://schemas.microsoft.com/office/drawing/2014/main" id="{9AD90B6D-7D4B-5560-B6C3-658DE28FAE93}"/>
                  </a:ext>
                </a:extLst>
              </p:cNvPr>
              <p:cNvPicPr/>
              <p:nvPr/>
            </p:nvPicPr>
            <p:blipFill>
              <a:blip r:embed="rId19"/>
              <a:stretch>
                <a:fillRect/>
              </a:stretch>
            </p:blipFill>
            <p:spPr>
              <a:xfrm>
                <a:off x="6070599" y="3387322"/>
                <a:ext cx="4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022CD7C0-B757-2F65-645E-6323A76443EA}"/>
                  </a:ext>
                </a:extLst>
              </p14:cNvPr>
              <p14:cNvContentPartPr/>
              <p14:nvPr/>
            </p14:nvContentPartPr>
            <p14:xfrm>
              <a:off x="6110199" y="3399922"/>
              <a:ext cx="101520" cy="23760"/>
            </p14:xfrm>
          </p:contentPart>
        </mc:Choice>
        <mc:Fallback xmlns="">
          <p:pic>
            <p:nvPicPr>
              <p:cNvPr id="4" name="Ink 3">
                <a:extLst>
                  <a:ext uri="{FF2B5EF4-FFF2-40B4-BE49-F238E27FC236}">
                    <a16:creationId xmlns:a16="http://schemas.microsoft.com/office/drawing/2014/main" id="{022CD7C0-B757-2F65-645E-6323A76443EA}"/>
                  </a:ext>
                </a:extLst>
              </p:cNvPr>
              <p:cNvPicPr/>
              <p:nvPr/>
            </p:nvPicPr>
            <p:blipFill>
              <a:blip r:embed="rId21"/>
              <a:stretch>
                <a:fillRect/>
              </a:stretch>
            </p:blipFill>
            <p:spPr>
              <a:xfrm>
                <a:off x="6101167" y="3391056"/>
                <a:ext cx="119223" cy="4113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341A78F3-4BBD-7A43-E505-D56721FAFF59}"/>
                  </a:ext>
                </a:extLst>
              </p14:cNvPr>
              <p14:cNvContentPartPr/>
              <p14:nvPr/>
            </p14:nvContentPartPr>
            <p14:xfrm>
              <a:off x="6361839" y="3074842"/>
              <a:ext cx="69120" cy="12960"/>
            </p14:xfrm>
          </p:contentPart>
        </mc:Choice>
        <mc:Fallback xmlns="">
          <p:pic>
            <p:nvPicPr>
              <p:cNvPr id="9" name="Ink 8">
                <a:extLst>
                  <a:ext uri="{FF2B5EF4-FFF2-40B4-BE49-F238E27FC236}">
                    <a16:creationId xmlns:a16="http://schemas.microsoft.com/office/drawing/2014/main" id="{341A78F3-4BBD-7A43-E505-D56721FAFF59}"/>
                  </a:ext>
                </a:extLst>
              </p:cNvPr>
              <p:cNvPicPr/>
              <p:nvPr/>
            </p:nvPicPr>
            <p:blipFill>
              <a:blip r:embed="rId23"/>
              <a:stretch>
                <a:fillRect/>
              </a:stretch>
            </p:blipFill>
            <p:spPr>
              <a:xfrm>
                <a:off x="6352886" y="3065842"/>
                <a:ext cx="8666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ECCEBFC8-1CEB-F9E2-BF0B-497B548F1E3F}"/>
                  </a:ext>
                </a:extLst>
              </p14:cNvPr>
              <p14:cNvContentPartPr/>
              <p14:nvPr/>
            </p14:nvContentPartPr>
            <p14:xfrm>
              <a:off x="6371199" y="3061882"/>
              <a:ext cx="45000" cy="6480"/>
            </p14:xfrm>
          </p:contentPart>
        </mc:Choice>
        <mc:Fallback xmlns="">
          <p:pic>
            <p:nvPicPr>
              <p:cNvPr id="10" name="Ink 9">
                <a:extLst>
                  <a:ext uri="{FF2B5EF4-FFF2-40B4-BE49-F238E27FC236}">
                    <a16:creationId xmlns:a16="http://schemas.microsoft.com/office/drawing/2014/main" id="{ECCEBFC8-1CEB-F9E2-BF0B-497B548F1E3F}"/>
                  </a:ext>
                </a:extLst>
              </p:cNvPr>
              <p:cNvPicPr/>
              <p:nvPr/>
            </p:nvPicPr>
            <p:blipFill>
              <a:blip r:embed="rId25"/>
              <a:stretch>
                <a:fillRect/>
              </a:stretch>
            </p:blipFill>
            <p:spPr>
              <a:xfrm>
                <a:off x="6362199" y="3052882"/>
                <a:ext cx="62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2FDE3F54-3CEF-593A-695A-CAFCED645C3D}"/>
                  </a:ext>
                </a:extLst>
              </p14:cNvPr>
              <p14:cNvContentPartPr/>
              <p14:nvPr/>
            </p14:nvContentPartPr>
            <p14:xfrm>
              <a:off x="5861799" y="3193282"/>
              <a:ext cx="41400" cy="48240"/>
            </p14:xfrm>
          </p:contentPart>
        </mc:Choice>
        <mc:Fallback xmlns="">
          <p:pic>
            <p:nvPicPr>
              <p:cNvPr id="11" name="Ink 10">
                <a:extLst>
                  <a:ext uri="{FF2B5EF4-FFF2-40B4-BE49-F238E27FC236}">
                    <a16:creationId xmlns:a16="http://schemas.microsoft.com/office/drawing/2014/main" id="{2FDE3F54-3CEF-593A-695A-CAFCED645C3D}"/>
                  </a:ext>
                </a:extLst>
              </p:cNvPr>
              <p:cNvPicPr/>
              <p:nvPr/>
            </p:nvPicPr>
            <p:blipFill>
              <a:blip r:embed="rId27"/>
              <a:stretch>
                <a:fillRect/>
              </a:stretch>
            </p:blipFill>
            <p:spPr>
              <a:xfrm>
                <a:off x="5852799" y="3184349"/>
                <a:ext cx="59040" cy="657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DF745458-C56B-DED9-65AB-ACA74694B10B}"/>
                  </a:ext>
                </a:extLst>
              </p14:cNvPr>
              <p14:cNvContentPartPr/>
              <p14:nvPr/>
            </p14:nvContentPartPr>
            <p14:xfrm>
              <a:off x="6392439" y="3185362"/>
              <a:ext cx="41400" cy="57600"/>
            </p14:xfrm>
          </p:contentPart>
        </mc:Choice>
        <mc:Fallback xmlns="">
          <p:pic>
            <p:nvPicPr>
              <p:cNvPr id="13" name="Ink 12">
                <a:extLst>
                  <a:ext uri="{FF2B5EF4-FFF2-40B4-BE49-F238E27FC236}">
                    <a16:creationId xmlns:a16="http://schemas.microsoft.com/office/drawing/2014/main" id="{DF745458-C56B-DED9-65AB-ACA74694B10B}"/>
                  </a:ext>
                </a:extLst>
              </p:cNvPr>
              <p:cNvPicPr/>
              <p:nvPr/>
            </p:nvPicPr>
            <p:blipFill>
              <a:blip r:embed="rId29"/>
              <a:stretch>
                <a:fillRect/>
              </a:stretch>
            </p:blipFill>
            <p:spPr>
              <a:xfrm>
                <a:off x="6383439" y="3176362"/>
                <a:ext cx="5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9B94FD95-3C93-42FC-8059-6F1D448103FF}"/>
                  </a:ext>
                </a:extLst>
              </p14:cNvPr>
              <p14:cNvContentPartPr/>
              <p14:nvPr/>
            </p14:nvContentPartPr>
            <p14:xfrm rot="10800000">
              <a:off x="5827239" y="3068362"/>
              <a:ext cx="69120" cy="12960"/>
            </p14:xfrm>
          </p:contentPart>
        </mc:Choice>
        <mc:Fallback xmlns="">
          <p:pic>
            <p:nvPicPr>
              <p:cNvPr id="36" name="Ink 35">
                <a:extLst>
                  <a:ext uri="{FF2B5EF4-FFF2-40B4-BE49-F238E27FC236}">
                    <a16:creationId xmlns:a16="http://schemas.microsoft.com/office/drawing/2014/main" id="{9B94FD95-3C93-42FC-8059-6F1D448103FF}"/>
                  </a:ext>
                </a:extLst>
              </p:cNvPr>
              <p:cNvPicPr/>
              <p:nvPr/>
            </p:nvPicPr>
            <p:blipFill>
              <a:blip r:embed="rId23"/>
              <a:stretch>
                <a:fillRect/>
              </a:stretch>
            </p:blipFill>
            <p:spPr>
              <a:xfrm rot="10800000">
                <a:off x="5818286" y="3059362"/>
                <a:ext cx="86669" cy="30600"/>
              </a:xfrm>
              <a:prstGeom prst="rect">
                <a:avLst/>
              </a:prstGeom>
            </p:spPr>
          </p:pic>
        </mc:Fallback>
      </mc:AlternateContent>
      <p:sp>
        <p:nvSpPr>
          <p:cNvPr id="29" name="TextBox 28">
            <a:extLst>
              <a:ext uri="{FF2B5EF4-FFF2-40B4-BE49-F238E27FC236}">
                <a16:creationId xmlns:a16="http://schemas.microsoft.com/office/drawing/2014/main" id="{930DAC90-D9BE-9FB3-059E-8DF627C0A420}"/>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
        <p:nvSpPr>
          <p:cNvPr id="25" name="Rectangle: Rounded Corners 24">
            <a:extLst>
              <a:ext uri="{FF2B5EF4-FFF2-40B4-BE49-F238E27FC236}">
                <a16:creationId xmlns:a16="http://schemas.microsoft.com/office/drawing/2014/main" id="{D7FD4545-4D64-5804-C05C-861A072EE2EB}"/>
              </a:ext>
            </a:extLst>
          </p:cNvPr>
          <p:cNvSpPr/>
          <p:nvPr/>
        </p:nvSpPr>
        <p:spPr>
          <a:xfrm>
            <a:off x="490629" y="1363472"/>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Simulates the equipment the trainee will be working with</a:t>
            </a:r>
          </a:p>
        </p:txBody>
      </p:sp>
      <p:sp>
        <p:nvSpPr>
          <p:cNvPr id="27" name="Rectangle: Rounded Corners 26">
            <a:extLst>
              <a:ext uri="{FF2B5EF4-FFF2-40B4-BE49-F238E27FC236}">
                <a16:creationId xmlns:a16="http://schemas.microsoft.com/office/drawing/2014/main" id="{21AD1926-2F0B-16F3-5155-FCACDEA41559}"/>
              </a:ext>
            </a:extLst>
          </p:cNvPr>
          <p:cNvSpPr/>
          <p:nvPr/>
        </p:nvSpPr>
        <p:spPr>
          <a:xfrm>
            <a:off x="487243" y="3109148"/>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Delivers real-time feedback</a:t>
            </a:r>
          </a:p>
        </p:txBody>
      </p:sp>
      <p:sp>
        <p:nvSpPr>
          <p:cNvPr id="30" name="Rectangle: Rounded Corners 29">
            <a:extLst>
              <a:ext uri="{FF2B5EF4-FFF2-40B4-BE49-F238E27FC236}">
                <a16:creationId xmlns:a16="http://schemas.microsoft.com/office/drawing/2014/main" id="{A909BF26-9767-2E0B-8772-7E33DF7D3A88}"/>
              </a:ext>
            </a:extLst>
          </p:cNvPr>
          <p:cNvSpPr/>
          <p:nvPr/>
        </p:nvSpPr>
        <p:spPr>
          <a:xfrm>
            <a:off x="490629" y="4854824"/>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Provides hands on experience without safety risks</a:t>
            </a:r>
          </a:p>
        </p:txBody>
      </p:sp>
      <p:sp>
        <p:nvSpPr>
          <p:cNvPr id="31" name="Rectangle: Rounded Corners 30">
            <a:extLst>
              <a:ext uri="{FF2B5EF4-FFF2-40B4-BE49-F238E27FC236}">
                <a16:creationId xmlns:a16="http://schemas.microsoft.com/office/drawing/2014/main" id="{B365ECDD-D765-DE54-650B-9A476AB3E026}"/>
              </a:ext>
            </a:extLst>
          </p:cNvPr>
          <p:cNvSpPr/>
          <p:nvPr/>
        </p:nvSpPr>
        <p:spPr>
          <a:xfrm>
            <a:off x="9066508" y="1363472"/>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Reduces onboarding time</a:t>
            </a:r>
          </a:p>
        </p:txBody>
      </p:sp>
      <p:sp>
        <p:nvSpPr>
          <p:cNvPr id="32" name="Rectangle: Rounded Corners 31">
            <a:extLst>
              <a:ext uri="{FF2B5EF4-FFF2-40B4-BE49-F238E27FC236}">
                <a16:creationId xmlns:a16="http://schemas.microsoft.com/office/drawing/2014/main" id="{9470660F-61AE-C383-50F4-E1F341ED1D67}"/>
              </a:ext>
            </a:extLst>
          </p:cNvPr>
          <p:cNvSpPr/>
          <p:nvPr/>
        </p:nvSpPr>
        <p:spPr>
          <a:xfrm>
            <a:off x="9063122" y="3109148"/>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Decreases incident costs</a:t>
            </a:r>
          </a:p>
        </p:txBody>
      </p:sp>
      <p:sp>
        <p:nvSpPr>
          <p:cNvPr id="33" name="Title 1">
            <a:extLst>
              <a:ext uri="{FF2B5EF4-FFF2-40B4-BE49-F238E27FC236}">
                <a16:creationId xmlns:a16="http://schemas.microsoft.com/office/drawing/2014/main" id="{19C3E6C3-BB5F-7EC0-7F2F-8DDB9AF17399}"/>
              </a:ext>
            </a:extLst>
          </p:cNvPr>
          <p:cNvSpPr>
            <a:spLocks noGrp="1"/>
          </p:cNvSpPr>
          <p:nvPr>
            <p:ph type="title"/>
          </p:nvPr>
        </p:nvSpPr>
        <p:spPr>
          <a:xfrm>
            <a:off x="533400" y="302504"/>
            <a:ext cx="11125200" cy="779463"/>
          </a:xfrm>
        </p:spPr>
        <p:txBody>
          <a:bodyPr/>
          <a:lstStyle/>
          <a:p>
            <a:r>
              <a:rPr lang="en-US" sz="3200">
                <a:latin typeface="Century Gothic" panose="020B0502020202020204" pitchFamily="34" charset="0"/>
              </a:rPr>
              <a:t>General Benefits of VR Training</a:t>
            </a:r>
          </a:p>
        </p:txBody>
      </p:sp>
    </p:spTree>
    <p:extLst>
      <p:ext uri="{BB962C8B-B14F-4D97-AF65-F5344CB8AC3E}">
        <p14:creationId xmlns:p14="http://schemas.microsoft.com/office/powerpoint/2010/main" val="260756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9666F66-001C-A6F9-1070-0E026D0F503A}"/>
              </a:ext>
            </a:extLst>
          </p:cNvPr>
          <p:cNvPicPr>
            <a:picLocks noChangeAspect="1"/>
          </p:cNvPicPr>
          <p:nvPr/>
        </p:nvPicPr>
        <p:blipFill rotWithShape="1">
          <a:blip r:embed="rId3">
            <a:extLst>
              <a:ext uri="{28A0092B-C50C-407E-A947-70E740481C1C}">
                <a14:useLocalDpi xmlns:a14="http://schemas.microsoft.com/office/drawing/2010/main" val="0"/>
              </a:ext>
            </a:extLst>
          </a:blip>
          <a:srcRect b="5651"/>
          <a:stretch/>
        </p:blipFill>
        <p:spPr>
          <a:xfrm>
            <a:off x="3668375" y="1461679"/>
            <a:ext cx="4941979" cy="46626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50" name="Picture 2" descr="symbol">
            <a:extLst>
              <a:ext uri="{FF2B5EF4-FFF2-40B4-BE49-F238E27FC236}">
                <a16:creationId xmlns:a16="http://schemas.microsoft.com/office/drawing/2014/main" id="{A55691C6-DDEF-AB1C-2624-74C1431AF0D8}"/>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t="21633" r="4058" b="47763"/>
          <a:stretch/>
        </p:blipFill>
        <p:spPr bwMode="auto">
          <a:xfrm>
            <a:off x="5595294" y="3097354"/>
            <a:ext cx="1054426" cy="336374"/>
          </a:xfrm>
          <a:prstGeom prst="rect">
            <a:avLst/>
          </a:prstGeom>
          <a:noFill/>
          <a:extLst>
            <a:ext uri="{909E8E84-426E-40DD-AFC4-6F175D3DCCD1}">
              <a14:hiddenFill xmlns:a14="http://schemas.microsoft.com/office/drawing/2010/main">
                <a:solidFill>
                  <a:srgbClr val="FFFFFF"/>
                </a:solidFill>
              </a14:hiddenFill>
            </a:ext>
          </a:extLst>
        </p:spPr>
      </p:pic>
      <p:sp>
        <p:nvSpPr>
          <p:cNvPr id="2064" name="Minus Sign 2063">
            <a:extLst>
              <a:ext uri="{FF2B5EF4-FFF2-40B4-BE49-F238E27FC236}">
                <a16:creationId xmlns:a16="http://schemas.microsoft.com/office/drawing/2014/main" id="{8D6B61B0-A57A-3F1B-27CC-88A19514EAB9}"/>
              </a:ext>
            </a:extLst>
          </p:cNvPr>
          <p:cNvSpPr/>
          <p:nvPr/>
        </p:nvSpPr>
        <p:spPr>
          <a:xfrm>
            <a:off x="5801844" y="3394035"/>
            <a:ext cx="320663"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Minus Sign 50">
            <a:extLst>
              <a:ext uri="{FF2B5EF4-FFF2-40B4-BE49-F238E27FC236}">
                <a16:creationId xmlns:a16="http://schemas.microsoft.com/office/drawing/2014/main" id="{3D44BCCA-9309-7197-FE7A-114558B4F7F0}"/>
              </a:ext>
            </a:extLst>
          </p:cNvPr>
          <p:cNvSpPr/>
          <p:nvPr/>
        </p:nvSpPr>
        <p:spPr>
          <a:xfrm>
            <a:off x="6179248" y="3397182"/>
            <a:ext cx="294438"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17ADE2D2-8F42-E45C-65C2-6B09C4F8D258}"/>
                  </a:ext>
                </a:extLst>
              </p14:cNvPr>
              <p14:cNvContentPartPr/>
              <p14:nvPr/>
            </p14:nvContentPartPr>
            <p14:xfrm>
              <a:off x="1088551" y="3901773"/>
              <a:ext cx="190080" cy="34200"/>
            </p14:xfrm>
          </p:contentPart>
        </mc:Choice>
        <mc:Fallback xmlns="">
          <p:pic>
            <p:nvPicPr>
              <p:cNvPr id="57" name="Ink 56">
                <a:extLst>
                  <a:ext uri="{FF2B5EF4-FFF2-40B4-BE49-F238E27FC236}">
                    <a16:creationId xmlns:a16="http://schemas.microsoft.com/office/drawing/2014/main" id="{17ADE2D2-8F42-E45C-65C2-6B09C4F8D258}"/>
                  </a:ext>
                </a:extLst>
              </p:cNvPr>
              <p:cNvPicPr/>
              <p:nvPr/>
            </p:nvPicPr>
            <p:blipFill>
              <a:blip r:embed="rId7"/>
              <a:stretch>
                <a:fillRect/>
              </a:stretch>
            </p:blipFill>
            <p:spPr>
              <a:xfrm>
                <a:off x="1079551"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13FC0632-F11D-8040-1D50-3C10911F29EC}"/>
                  </a:ext>
                </a:extLst>
              </p14:cNvPr>
              <p14:cNvContentPartPr/>
              <p14:nvPr/>
            </p14:nvContentPartPr>
            <p14:xfrm>
              <a:off x="975871" y="2811333"/>
              <a:ext cx="381960" cy="89640"/>
            </p14:xfrm>
          </p:contentPart>
        </mc:Choice>
        <mc:Fallback xmlns="">
          <p:pic>
            <p:nvPicPr>
              <p:cNvPr id="58" name="Ink 57">
                <a:extLst>
                  <a:ext uri="{FF2B5EF4-FFF2-40B4-BE49-F238E27FC236}">
                    <a16:creationId xmlns:a16="http://schemas.microsoft.com/office/drawing/2014/main" id="{13FC0632-F11D-8040-1D50-3C10911F29EC}"/>
                  </a:ext>
                </a:extLst>
              </p:cNvPr>
              <p:cNvPicPr/>
              <p:nvPr/>
            </p:nvPicPr>
            <p:blipFill>
              <a:blip r:embed="rId9"/>
              <a:stretch>
                <a:fillRect/>
              </a:stretch>
            </p:blipFill>
            <p:spPr>
              <a:xfrm>
                <a:off x="966871"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a:extLst>
                  <a:ext uri="{FF2B5EF4-FFF2-40B4-BE49-F238E27FC236}">
                    <a16:creationId xmlns:a16="http://schemas.microsoft.com/office/drawing/2014/main" id="{8A32B28B-DC21-B087-0680-B26191778FAB}"/>
                  </a:ext>
                </a:extLst>
              </p14:cNvPr>
              <p14:cNvContentPartPr/>
              <p14:nvPr/>
            </p14:nvContentPartPr>
            <p14:xfrm>
              <a:off x="1053631" y="2834733"/>
              <a:ext cx="127080" cy="54360"/>
            </p14:xfrm>
          </p:contentPart>
        </mc:Choice>
        <mc:Fallback xmlns="">
          <p:pic>
            <p:nvPicPr>
              <p:cNvPr id="59" name="Ink 58">
                <a:extLst>
                  <a:ext uri="{FF2B5EF4-FFF2-40B4-BE49-F238E27FC236}">
                    <a16:creationId xmlns:a16="http://schemas.microsoft.com/office/drawing/2014/main" id="{8A32B28B-DC21-B087-0680-B26191778FAB}"/>
                  </a:ext>
                </a:extLst>
              </p:cNvPr>
              <p:cNvPicPr/>
              <p:nvPr/>
            </p:nvPicPr>
            <p:blipFill>
              <a:blip r:embed="rId11"/>
              <a:stretch>
                <a:fillRect/>
              </a:stretch>
            </p:blipFill>
            <p:spPr>
              <a:xfrm>
                <a:off x="1044631"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D2A0B0B1-8077-3E16-2ADB-D41EA3107E75}"/>
                  </a:ext>
                </a:extLst>
              </p14:cNvPr>
              <p14:cNvContentPartPr/>
              <p14:nvPr/>
            </p14:nvContentPartPr>
            <p14:xfrm>
              <a:off x="2307871" y="2704053"/>
              <a:ext cx="360" cy="360"/>
            </p14:xfrm>
          </p:contentPart>
        </mc:Choice>
        <mc:Fallback xmlns="">
          <p:pic>
            <p:nvPicPr>
              <p:cNvPr id="60" name="Ink 59">
                <a:extLst>
                  <a:ext uri="{FF2B5EF4-FFF2-40B4-BE49-F238E27FC236}">
                    <a16:creationId xmlns:a16="http://schemas.microsoft.com/office/drawing/2014/main" id="{D2A0B0B1-8077-3E16-2ADB-D41EA3107E75}"/>
                  </a:ext>
                </a:extLst>
              </p:cNvPr>
              <p:cNvPicPr/>
              <p:nvPr/>
            </p:nvPicPr>
            <p:blipFill>
              <a:blip r:embed="rId13"/>
              <a:stretch>
                <a:fillRect/>
              </a:stretch>
            </p:blipFill>
            <p:spPr>
              <a:xfrm>
                <a:off x="2298871"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93485368-6AE7-5682-E559-8E46B7B9EF49}"/>
                  </a:ext>
                </a:extLst>
              </p14:cNvPr>
              <p14:cNvContentPartPr/>
              <p14:nvPr/>
            </p14:nvContentPartPr>
            <p14:xfrm>
              <a:off x="9664430" y="3901773"/>
              <a:ext cx="190080" cy="34200"/>
            </p14:xfrm>
          </p:contentPart>
        </mc:Choice>
        <mc:Fallback xmlns="">
          <p:pic>
            <p:nvPicPr>
              <p:cNvPr id="67" name="Ink 66">
                <a:extLst>
                  <a:ext uri="{FF2B5EF4-FFF2-40B4-BE49-F238E27FC236}">
                    <a16:creationId xmlns:a16="http://schemas.microsoft.com/office/drawing/2014/main" id="{93485368-6AE7-5682-E559-8E46B7B9EF49}"/>
                  </a:ext>
                </a:extLst>
              </p:cNvPr>
              <p:cNvPicPr/>
              <p:nvPr/>
            </p:nvPicPr>
            <p:blipFill>
              <a:blip r:embed="rId7"/>
              <a:stretch>
                <a:fillRect/>
              </a:stretch>
            </p:blipFill>
            <p:spPr>
              <a:xfrm>
                <a:off x="9655430"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A2A111FE-A1BA-6732-4FE2-68360AAF64B2}"/>
                  </a:ext>
                </a:extLst>
              </p14:cNvPr>
              <p14:cNvContentPartPr/>
              <p14:nvPr/>
            </p14:nvContentPartPr>
            <p14:xfrm>
              <a:off x="9551750" y="2811333"/>
              <a:ext cx="381960" cy="89640"/>
            </p14:xfrm>
          </p:contentPart>
        </mc:Choice>
        <mc:Fallback xmlns="">
          <p:pic>
            <p:nvPicPr>
              <p:cNvPr id="68" name="Ink 67">
                <a:extLst>
                  <a:ext uri="{FF2B5EF4-FFF2-40B4-BE49-F238E27FC236}">
                    <a16:creationId xmlns:a16="http://schemas.microsoft.com/office/drawing/2014/main" id="{A2A111FE-A1BA-6732-4FE2-68360AAF64B2}"/>
                  </a:ext>
                </a:extLst>
              </p:cNvPr>
              <p:cNvPicPr/>
              <p:nvPr/>
            </p:nvPicPr>
            <p:blipFill>
              <a:blip r:embed="rId9"/>
              <a:stretch>
                <a:fillRect/>
              </a:stretch>
            </p:blipFill>
            <p:spPr>
              <a:xfrm>
                <a:off x="9542750"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F80F8C87-FDDB-3701-91EF-22EF46E19C56}"/>
                  </a:ext>
                </a:extLst>
              </p14:cNvPr>
              <p14:cNvContentPartPr/>
              <p14:nvPr/>
            </p14:nvContentPartPr>
            <p14:xfrm>
              <a:off x="9629510" y="2834733"/>
              <a:ext cx="127080" cy="54360"/>
            </p14:xfrm>
          </p:contentPart>
        </mc:Choice>
        <mc:Fallback xmlns="">
          <p:pic>
            <p:nvPicPr>
              <p:cNvPr id="69" name="Ink 68">
                <a:extLst>
                  <a:ext uri="{FF2B5EF4-FFF2-40B4-BE49-F238E27FC236}">
                    <a16:creationId xmlns:a16="http://schemas.microsoft.com/office/drawing/2014/main" id="{F80F8C87-FDDB-3701-91EF-22EF46E19C56}"/>
                  </a:ext>
                </a:extLst>
              </p:cNvPr>
              <p:cNvPicPr/>
              <p:nvPr/>
            </p:nvPicPr>
            <p:blipFill>
              <a:blip r:embed="rId11"/>
              <a:stretch>
                <a:fillRect/>
              </a:stretch>
            </p:blipFill>
            <p:spPr>
              <a:xfrm>
                <a:off x="9620510"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Ink 69">
                <a:extLst>
                  <a:ext uri="{FF2B5EF4-FFF2-40B4-BE49-F238E27FC236}">
                    <a16:creationId xmlns:a16="http://schemas.microsoft.com/office/drawing/2014/main" id="{2CB80A46-1B0B-A232-7905-DA10A475E631}"/>
                  </a:ext>
                </a:extLst>
              </p14:cNvPr>
              <p14:cNvContentPartPr/>
              <p14:nvPr/>
            </p14:nvContentPartPr>
            <p14:xfrm>
              <a:off x="10883750" y="2704053"/>
              <a:ext cx="360" cy="360"/>
            </p14:xfrm>
          </p:contentPart>
        </mc:Choice>
        <mc:Fallback xmlns="">
          <p:pic>
            <p:nvPicPr>
              <p:cNvPr id="70" name="Ink 69">
                <a:extLst>
                  <a:ext uri="{FF2B5EF4-FFF2-40B4-BE49-F238E27FC236}">
                    <a16:creationId xmlns:a16="http://schemas.microsoft.com/office/drawing/2014/main" id="{2CB80A46-1B0B-A232-7905-DA10A475E631}"/>
                  </a:ext>
                </a:extLst>
              </p:cNvPr>
              <p:cNvPicPr/>
              <p:nvPr/>
            </p:nvPicPr>
            <p:blipFill>
              <a:blip r:embed="rId13"/>
              <a:stretch>
                <a:fillRect/>
              </a:stretch>
            </p:blipFill>
            <p:spPr>
              <a:xfrm>
                <a:off x="10874750"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AD90B6D-7D4B-5560-B6C3-658DE28FAE93}"/>
                  </a:ext>
                </a:extLst>
              </p14:cNvPr>
              <p14:cNvContentPartPr/>
              <p14:nvPr/>
            </p14:nvContentPartPr>
            <p14:xfrm>
              <a:off x="6079599" y="3396322"/>
              <a:ext cx="26280" cy="21600"/>
            </p14:xfrm>
          </p:contentPart>
        </mc:Choice>
        <mc:Fallback xmlns="">
          <p:pic>
            <p:nvPicPr>
              <p:cNvPr id="3" name="Ink 2">
                <a:extLst>
                  <a:ext uri="{FF2B5EF4-FFF2-40B4-BE49-F238E27FC236}">
                    <a16:creationId xmlns:a16="http://schemas.microsoft.com/office/drawing/2014/main" id="{9AD90B6D-7D4B-5560-B6C3-658DE28FAE93}"/>
                  </a:ext>
                </a:extLst>
              </p:cNvPr>
              <p:cNvPicPr/>
              <p:nvPr/>
            </p:nvPicPr>
            <p:blipFill>
              <a:blip r:embed="rId19"/>
              <a:stretch>
                <a:fillRect/>
              </a:stretch>
            </p:blipFill>
            <p:spPr>
              <a:xfrm>
                <a:off x="6070599" y="3387322"/>
                <a:ext cx="4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022CD7C0-B757-2F65-645E-6323A76443EA}"/>
                  </a:ext>
                </a:extLst>
              </p14:cNvPr>
              <p14:cNvContentPartPr/>
              <p14:nvPr/>
            </p14:nvContentPartPr>
            <p14:xfrm>
              <a:off x="6110199" y="3399922"/>
              <a:ext cx="101520" cy="23760"/>
            </p14:xfrm>
          </p:contentPart>
        </mc:Choice>
        <mc:Fallback xmlns="">
          <p:pic>
            <p:nvPicPr>
              <p:cNvPr id="4" name="Ink 3">
                <a:extLst>
                  <a:ext uri="{FF2B5EF4-FFF2-40B4-BE49-F238E27FC236}">
                    <a16:creationId xmlns:a16="http://schemas.microsoft.com/office/drawing/2014/main" id="{022CD7C0-B757-2F65-645E-6323A76443EA}"/>
                  </a:ext>
                </a:extLst>
              </p:cNvPr>
              <p:cNvPicPr/>
              <p:nvPr/>
            </p:nvPicPr>
            <p:blipFill>
              <a:blip r:embed="rId21"/>
              <a:stretch>
                <a:fillRect/>
              </a:stretch>
            </p:blipFill>
            <p:spPr>
              <a:xfrm>
                <a:off x="6101167" y="3391056"/>
                <a:ext cx="119223" cy="4113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341A78F3-4BBD-7A43-E505-D56721FAFF59}"/>
                  </a:ext>
                </a:extLst>
              </p14:cNvPr>
              <p14:cNvContentPartPr/>
              <p14:nvPr/>
            </p14:nvContentPartPr>
            <p14:xfrm>
              <a:off x="6361839" y="3074842"/>
              <a:ext cx="69120" cy="12960"/>
            </p14:xfrm>
          </p:contentPart>
        </mc:Choice>
        <mc:Fallback xmlns="">
          <p:pic>
            <p:nvPicPr>
              <p:cNvPr id="9" name="Ink 8">
                <a:extLst>
                  <a:ext uri="{FF2B5EF4-FFF2-40B4-BE49-F238E27FC236}">
                    <a16:creationId xmlns:a16="http://schemas.microsoft.com/office/drawing/2014/main" id="{341A78F3-4BBD-7A43-E505-D56721FAFF59}"/>
                  </a:ext>
                </a:extLst>
              </p:cNvPr>
              <p:cNvPicPr/>
              <p:nvPr/>
            </p:nvPicPr>
            <p:blipFill>
              <a:blip r:embed="rId23"/>
              <a:stretch>
                <a:fillRect/>
              </a:stretch>
            </p:blipFill>
            <p:spPr>
              <a:xfrm>
                <a:off x="6352886" y="3065842"/>
                <a:ext cx="8666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ECCEBFC8-1CEB-F9E2-BF0B-497B548F1E3F}"/>
                  </a:ext>
                </a:extLst>
              </p14:cNvPr>
              <p14:cNvContentPartPr/>
              <p14:nvPr/>
            </p14:nvContentPartPr>
            <p14:xfrm>
              <a:off x="6371199" y="3061882"/>
              <a:ext cx="45000" cy="6480"/>
            </p14:xfrm>
          </p:contentPart>
        </mc:Choice>
        <mc:Fallback xmlns="">
          <p:pic>
            <p:nvPicPr>
              <p:cNvPr id="10" name="Ink 9">
                <a:extLst>
                  <a:ext uri="{FF2B5EF4-FFF2-40B4-BE49-F238E27FC236}">
                    <a16:creationId xmlns:a16="http://schemas.microsoft.com/office/drawing/2014/main" id="{ECCEBFC8-1CEB-F9E2-BF0B-497B548F1E3F}"/>
                  </a:ext>
                </a:extLst>
              </p:cNvPr>
              <p:cNvPicPr/>
              <p:nvPr/>
            </p:nvPicPr>
            <p:blipFill>
              <a:blip r:embed="rId25"/>
              <a:stretch>
                <a:fillRect/>
              </a:stretch>
            </p:blipFill>
            <p:spPr>
              <a:xfrm>
                <a:off x="6362199" y="3052882"/>
                <a:ext cx="62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2FDE3F54-3CEF-593A-695A-CAFCED645C3D}"/>
                  </a:ext>
                </a:extLst>
              </p14:cNvPr>
              <p14:cNvContentPartPr/>
              <p14:nvPr/>
            </p14:nvContentPartPr>
            <p14:xfrm>
              <a:off x="5861799" y="3193282"/>
              <a:ext cx="41400" cy="48240"/>
            </p14:xfrm>
          </p:contentPart>
        </mc:Choice>
        <mc:Fallback xmlns="">
          <p:pic>
            <p:nvPicPr>
              <p:cNvPr id="11" name="Ink 10">
                <a:extLst>
                  <a:ext uri="{FF2B5EF4-FFF2-40B4-BE49-F238E27FC236}">
                    <a16:creationId xmlns:a16="http://schemas.microsoft.com/office/drawing/2014/main" id="{2FDE3F54-3CEF-593A-695A-CAFCED645C3D}"/>
                  </a:ext>
                </a:extLst>
              </p:cNvPr>
              <p:cNvPicPr/>
              <p:nvPr/>
            </p:nvPicPr>
            <p:blipFill>
              <a:blip r:embed="rId27"/>
              <a:stretch>
                <a:fillRect/>
              </a:stretch>
            </p:blipFill>
            <p:spPr>
              <a:xfrm>
                <a:off x="5852799" y="3184349"/>
                <a:ext cx="59040" cy="657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DF745458-C56B-DED9-65AB-ACA74694B10B}"/>
                  </a:ext>
                </a:extLst>
              </p14:cNvPr>
              <p14:cNvContentPartPr/>
              <p14:nvPr/>
            </p14:nvContentPartPr>
            <p14:xfrm>
              <a:off x="6392439" y="3185362"/>
              <a:ext cx="41400" cy="57600"/>
            </p14:xfrm>
          </p:contentPart>
        </mc:Choice>
        <mc:Fallback xmlns="">
          <p:pic>
            <p:nvPicPr>
              <p:cNvPr id="13" name="Ink 12">
                <a:extLst>
                  <a:ext uri="{FF2B5EF4-FFF2-40B4-BE49-F238E27FC236}">
                    <a16:creationId xmlns:a16="http://schemas.microsoft.com/office/drawing/2014/main" id="{DF745458-C56B-DED9-65AB-ACA74694B10B}"/>
                  </a:ext>
                </a:extLst>
              </p:cNvPr>
              <p:cNvPicPr/>
              <p:nvPr/>
            </p:nvPicPr>
            <p:blipFill>
              <a:blip r:embed="rId29"/>
              <a:stretch>
                <a:fillRect/>
              </a:stretch>
            </p:blipFill>
            <p:spPr>
              <a:xfrm>
                <a:off x="6383439" y="3176362"/>
                <a:ext cx="5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9B94FD95-3C93-42FC-8059-6F1D448103FF}"/>
                  </a:ext>
                </a:extLst>
              </p14:cNvPr>
              <p14:cNvContentPartPr/>
              <p14:nvPr/>
            </p14:nvContentPartPr>
            <p14:xfrm rot="10800000">
              <a:off x="5827239" y="3068362"/>
              <a:ext cx="69120" cy="12960"/>
            </p14:xfrm>
          </p:contentPart>
        </mc:Choice>
        <mc:Fallback xmlns="">
          <p:pic>
            <p:nvPicPr>
              <p:cNvPr id="36" name="Ink 35">
                <a:extLst>
                  <a:ext uri="{FF2B5EF4-FFF2-40B4-BE49-F238E27FC236}">
                    <a16:creationId xmlns:a16="http://schemas.microsoft.com/office/drawing/2014/main" id="{9B94FD95-3C93-42FC-8059-6F1D448103FF}"/>
                  </a:ext>
                </a:extLst>
              </p:cNvPr>
              <p:cNvPicPr/>
              <p:nvPr/>
            </p:nvPicPr>
            <p:blipFill>
              <a:blip r:embed="rId23"/>
              <a:stretch>
                <a:fillRect/>
              </a:stretch>
            </p:blipFill>
            <p:spPr>
              <a:xfrm rot="10800000">
                <a:off x="5818286" y="3059362"/>
                <a:ext cx="86669" cy="30600"/>
              </a:xfrm>
              <a:prstGeom prst="rect">
                <a:avLst/>
              </a:prstGeom>
            </p:spPr>
          </p:pic>
        </mc:Fallback>
      </mc:AlternateContent>
      <p:sp>
        <p:nvSpPr>
          <p:cNvPr id="29" name="TextBox 28">
            <a:extLst>
              <a:ext uri="{FF2B5EF4-FFF2-40B4-BE49-F238E27FC236}">
                <a16:creationId xmlns:a16="http://schemas.microsoft.com/office/drawing/2014/main" id="{930DAC90-D9BE-9FB3-059E-8DF627C0A420}"/>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
        <p:nvSpPr>
          <p:cNvPr id="25" name="Rectangle: Rounded Corners 24">
            <a:extLst>
              <a:ext uri="{FF2B5EF4-FFF2-40B4-BE49-F238E27FC236}">
                <a16:creationId xmlns:a16="http://schemas.microsoft.com/office/drawing/2014/main" id="{D7FD4545-4D64-5804-C05C-861A072EE2EB}"/>
              </a:ext>
            </a:extLst>
          </p:cNvPr>
          <p:cNvSpPr/>
          <p:nvPr/>
        </p:nvSpPr>
        <p:spPr>
          <a:xfrm>
            <a:off x="490629" y="1363472"/>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Simulates the equipment the trainee will be working with</a:t>
            </a:r>
          </a:p>
        </p:txBody>
      </p:sp>
      <p:sp>
        <p:nvSpPr>
          <p:cNvPr id="27" name="Rectangle: Rounded Corners 26">
            <a:extLst>
              <a:ext uri="{FF2B5EF4-FFF2-40B4-BE49-F238E27FC236}">
                <a16:creationId xmlns:a16="http://schemas.microsoft.com/office/drawing/2014/main" id="{21AD1926-2F0B-16F3-5155-FCACDEA41559}"/>
              </a:ext>
            </a:extLst>
          </p:cNvPr>
          <p:cNvSpPr/>
          <p:nvPr/>
        </p:nvSpPr>
        <p:spPr>
          <a:xfrm>
            <a:off x="487243" y="3109148"/>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Delivers real-time feedback</a:t>
            </a:r>
          </a:p>
        </p:txBody>
      </p:sp>
      <p:sp>
        <p:nvSpPr>
          <p:cNvPr id="30" name="Rectangle: Rounded Corners 29">
            <a:extLst>
              <a:ext uri="{FF2B5EF4-FFF2-40B4-BE49-F238E27FC236}">
                <a16:creationId xmlns:a16="http://schemas.microsoft.com/office/drawing/2014/main" id="{A909BF26-9767-2E0B-8772-7E33DF7D3A88}"/>
              </a:ext>
            </a:extLst>
          </p:cNvPr>
          <p:cNvSpPr/>
          <p:nvPr/>
        </p:nvSpPr>
        <p:spPr>
          <a:xfrm>
            <a:off x="490629" y="4854824"/>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Provides hands on experience without safety risks</a:t>
            </a:r>
          </a:p>
        </p:txBody>
      </p:sp>
      <p:sp>
        <p:nvSpPr>
          <p:cNvPr id="31" name="Rectangle: Rounded Corners 30">
            <a:extLst>
              <a:ext uri="{FF2B5EF4-FFF2-40B4-BE49-F238E27FC236}">
                <a16:creationId xmlns:a16="http://schemas.microsoft.com/office/drawing/2014/main" id="{B365ECDD-D765-DE54-650B-9A476AB3E026}"/>
              </a:ext>
            </a:extLst>
          </p:cNvPr>
          <p:cNvSpPr/>
          <p:nvPr/>
        </p:nvSpPr>
        <p:spPr>
          <a:xfrm>
            <a:off x="9066508" y="1363472"/>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Reduces onboarding time</a:t>
            </a:r>
          </a:p>
        </p:txBody>
      </p:sp>
      <p:sp>
        <p:nvSpPr>
          <p:cNvPr id="28" name="Rectangle: Rounded Corners 27">
            <a:extLst>
              <a:ext uri="{FF2B5EF4-FFF2-40B4-BE49-F238E27FC236}">
                <a16:creationId xmlns:a16="http://schemas.microsoft.com/office/drawing/2014/main" id="{CE5AD4D3-8035-F47D-34D2-462F85F5E34C}"/>
              </a:ext>
            </a:extLst>
          </p:cNvPr>
          <p:cNvSpPr/>
          <p:nvPr/>
        </p:nvSpPr>
        <p:spPr>
          <a:xfrm>
            <a:off x="9066508" y="4854824"/>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Accelerates speed to proficiency</a:t>
            </a:r>
          </a:p>
        </p:txBody>
      </p:sp>
      <p:sp>
        <p:nvSpPr>
          <p:cNvPr id="33" name="Rectangle: Rounded Corners 32">
            <a:extLst>
              <a:ext uri="{FF2B5EF4-FFF2-40B4-BE49-F238E27FC236}">
                <a16:creationId xmlns:a16="http://schemas.microsoft.com/office/drawing/2014/main" id="{57C3BAFA-8ADB-B417-0AAE-246AEAF8CB50}"/>
              </a:ext>
            </a:extLst>
          </p:cNvPr>
          <p:cNvSpPr/>
          <p:nvPr/>
        </p:nvSpPr>
        <p:spPr>
          <a:xfrm>
            <a:off x="9063122" y="3109148"/>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Decreases incident costs</a:t>
            </a:r>
          </a:p>
        </p:txBody>
      </p:sp>
      <p:sp>
        <p:nvSpPr>
          <p:cNvPr id="34" name="Title 1">
            <a:extLst>
              <a:ext uri="{FF2B5EF4-FFF2-40B4-BE49-F238E27FC236}">
                <a16:creationId xmlns:a16="http://schemas.microsoft.com/office/drawing/2014/main" id="{E4673E0B-0B80-75F0-6E1C-52C0D0221FA1}"/>
              </a:ext>
            </a:extLst>
          </p:cNvPr>
          <p:cNvSpPr>
            <a:spLocks noGrp="1"/>
          </p:cNvSpPr>
          <p:nvPr>
            <p:ph type="title"/>
          </p:nvPr>
        </p:nvSpPr>
        <p:spPr>
          <a:xfrm>
            <a:off x="533400" y="302504"/>
            <a:ext cx="11125200" cy="779463"/>
          </a:xfrm>
        </p:spPr>
        <p:txBody>
          <a:bodyPr/>
          <a:lstStyle/>
          <a:p>
            <a:r>
              <a:rPr lang="en-US" sz="3200">
                <a:latin typeface="Century Gothic" panose="020B0502020202020204" pitchFamily="34" charset="0"/>
              </a:rPr>
              <a:t>General Benefits of VR Training</a:t>
            </a:r>
          </a:p>
        </p:txBody>
      </p:sp>
    </p:spTree>
    <p:extLst>
      <p:ext uri="{BB962C8B-B14F-4D97-AF65-F5344CB8AC3E}">
        <p14:creationId xmlns:p14="http://schemas.microsoft.com/office/powerpoint/2010/main" val="394014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latin typeface="Century Gothic" panose="020B0502020202020204" pitchFamily="34" charset="0"/>
              </a:rPr>
              <a:t>Proposed Solution</a:t>
            </a:r>
          </a:p>
        </p:txBody>
      </p:sp>
      <p:pic>
        <p:nvPicPr>
          <p:cNvPr id="5" name="Picture 4" descr="A picture containing text&#10;&#10;Description automatically generated">
            <a:extLst>
              <a:ext uri="{FF2B5EF4-FFF2-40B4-BE49-F238E27FC236}">
                <a16:creationId xmlns:a16="http://schemas.microsoft.com/office/drawing/2014/main" id="{E9666F66-001C-A6F9-1070-0E026D0F503A}"/>
              </a:ext>
            </a:extLst>
          </p:cNvPr>
          <p:cNvPicPr>
            <a:picLocks noChangeAspect="1"/>
          </p:cNvPicPr>
          <p:nvPr/>
        </p:nvPicPr>
        <p:blipFill rotWithShape="1">
          <a:blip r:embed="rId3">
            <a:extLst>
              <a:ext uri="{28A0092B-C50C-407E-A947-70E740481C1C}">
                <a14:useLocalDpi xmlns:a14="http://schemas.microsoft.com/office/drawing/2010/main" val="0"/>
              </a:ext>
            </a:extLst>
          </a:blip>
          <a:srcRect b="5651"/>
          <a:stretch/>
        </p:blipFill>
        <p:spPr>
          <a:xfrm>
            <a:off x="3668375" y="1461679"/>
            <a:ext cx="4941979" cy="46626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50" name="Picture 2" descr="symbol">
            <a:extLst>
              <a:ext uri="{FF2B5EF4-FFF2-40B4-BE49-F238E27FC236}">
                <a16:creationId xmlns:a16="http://schemas.microsoft.com/office/drawing/2014/main" id="{A55691C6-DDEF-AB1C-2624-74C1431AF0D8}"/>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t="21633" r="4058" b="47763"/>
          <a:stretch/>
        </p:blipFill>
        <p:spPr bwMode="auto">
          <a:xfrm>
            <a:off x="5595294" y="3097354"/>
            <a:ext cx="1054426" cy="336374"/>
          </a:xfrm>
          <a:prstGeom prst="rect">
            <a:avLst/>
          </a:prstGeom>
          <a:noFill/>
          <a:extLst>
            <a:ext uri="{909E8E84-426E-40DD-AFC4-6F175D3DCCD1}">
              <a14:hiddenFill xmlns:a14="http://schemas.microsoft.com/office/drawing/2010/main">
                <a:solidFill>
                  <a:srgbClr val="FFFFFF"/>
                </a:solidFill>
              </a14:hiddenFill>
            </a:ext>
          </a:extLst>
        </p:spPr>
      </p:pic>
      <p:sp>
        <p:nvSpPr>
          <p:cNvPr id="2064" name="Minus Sign 2063">
            <a:extLst>
              <a:ext uri="{FF2B5EF4-FFF2-40B4-BE49-F238E27FC236}">
                <a16:creationId xmlns:a16="http://schemas.microsoft.com/office/drawing/2014/main" id="{8D6B61B0-A57A-3F1B-27CC-88A19514EAB9}"/>
              </a:ext>
            </a:extLst>
          </p:cNvPr>
          <p:cNvSpPr/>
          <p:nvPr/>
        </p:nvSpPr>
        <p:spPr>
          <a:xfrm>
            <a:off x="5801844" y="3394035"/>
            <a:ext cx="320663"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Minus Sign 50">
            <a:extLst>
              <a:ext uri="{FF2B5EF4-FFF2-40B4-BE49-F238E27FC236}">
                <a16:creationId xmlns:a16="http://schemas.microsoft.com/office/drawing/2014/main" id="{3D44BCCA-9309-7197-FE7A-114558B4F7F0}"/>
              </a:ext>
            </a:extLst>
          </p:cNvPr>
          <p:cNvSpPr/>
          <p:nvPr/>
        </p:nvSpPr>
        <p:spPr>
          <a:xfrm>
            <a:off x="6179248" y="3397182"/>
            <a:ext cx="294438"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17ADE2D2-8F42-E45C-65C2-6B09C4F8D258}"/>
                  </a:ext>
                </a:extLst>
              </p14:cNvPr>
              <p14:cNvContentPartPr/>
              <p14:nvPr/>
            </p14:nvContentPartPr>
            <p14:xfrm>
              <a:off x="1088551" y="3901773"/>
              <a:ext cx="190080" cy="34200"/>
            </p14:xfrm>
          </p:contentPart>
        </mc:Choice>
        <mc:Fallback xmlns="">
          <p:pic>
            <p:nvPicPr>
              <p:cNvPr id="57" name="Ink 56">
                <a:extLst>
                  <a:ext uri="{FF2B5EF4-FFF2-40B4-BE49-F238E27FC236}">
                    <a16:creationId xmlns:a16="http://schemas.microsoft.com/office/drawing/2014/main" id="{17ADE2D2-8F42-E45C-65C2-6B09C4F8D258}"/>
                  </a:ext>
                </a:extLst>
              </p:cNvPr>
              <p:cNvPicPr/>
              <p:nvPr/>
            </p:nvPicPr>
            <p:blipFill>
              <a:blip r:embed="rId7"/>
              <a:stretch>
                <a:fillRect/>
              </a:stretch>
            </p:blipFill>
            <p:spPr>
              <a:xfrm>
                <a:off x="1079551"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13FC0632-F11D-8040-1D50-3C10911F29EC}"/>
                  </a:ext>
                </a:extLst>
              </p14:cNvPr>
              <p14:cNvContentPartPr/>
              <p14:nvPr/>
            </p14:nvContentPartPr>
            <p14:xfrm>
              <a:off x="975871" y="2811333"/>
              <a:ext cx="381960" cy="89640"/>
            </p14:xfrm>
          </p:contentPart>
        </mc:Choice>
        <mc:Fallback xmlns="">
          <p:pic>
            <p:nvPicPr>
              <p:cNvPr id="58" name="Ink 57">
                <a:extLst>
                  <a:ext uri="{FF2B5EF4-FFF2-40B4-BE49-F238E27FC236}">
                    <a16:creationId xmlns:a16="http://schemas.microsoft.com/office/drawing/2014/main" id="{13FC0632-F11D-8040-1D50-3C10911F29EC}"/>
                  </a:ext>
                </a:extLst>
              </p:cNvPr>
              <p:cNvPicPr/>
              <p:nvPr/>
            </p:nvPicPr>
            <p:blipFill>
              <a:blip r:embed="rId9"/>
              <a:stretch>
                <a:fillRect/>
              </a:stretch>
            </p:blipFill>
            <p:spPr>
              <a:xfrm>
                <a:off x="966871"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a:extLst>
                  <a:ext uri="{FF2B5EF4-FFF2-40B4-BE49-F238E27FC236}">
                    <a16:creationId xmlns:a16="http://schemas.microsoft.com/office/drawing/2014/main" id="{8A32B28B-DC21-B087-0680-B26191778FAB}"/>
                  </a:ext>
                </a:extLst>
              </p14:cNvPr>
              <p14:cNvContentPartPr/>
              <p14:nvPr/>
            </p14:nvContentPartPr>
            <p14:xfrm>
              <a:off x="1053631" y="2834733"/>
              <a:ext cx="127080" cy="54360"/>
            </p14:xfrm>
          </p:contentPart>
        </mc:Choice>
        <mc:Fallback xmlns="">
          <p:pic>
            <p:nvPicPr>
              <p:cNvPr id="59" name="Ink 58">
                <a:extLst>
                  <a:ext uri="{FF2B5EF4-FFF2-40B4-BE49-F238E27FC236}">
                    <a16:creationId xmlns:a16="http://schemas.microsoft.com/office/drawing/2014/main" id="{8A32B28B-DC21-B087-0680-B26191778FAB}"/>
                  </a:ext>
                </a:extLst>
              </p:cNvPr>
              <p:cNvPicPr/>
              <p:nvPr/>
            </p:nvPicPr>
            <p:blipFill>
              <a:blip r:embed="rId11"/>
              <a:stretch>
                <a:fillRect/>
              </a:stretch>
            </p:blipFill>
            <p:spPr>
              <a:xfrm>
                <a:off x="1044631"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D2A0B0B1-8077-3E16-2ADB-D41EA3107E75}"/>
                  </a:ext>
                </a:extLst>
              </p14:cNvPr>
              <p14:cNvContentPartPr/>
              <p14:nvPr/>
            </p14:nvContentPartPr>
            <p14:xfrm>
              <a:off x="2307871" y="2704053"/>
              <a:ext cx="360" cy="360"/>
            </p14:xfrm>
          </p:contentPart>
        </mc:Choice>
        <mc:Fallback xmlns="">
          <p:pic>
            <p:nvPicPr>
              <p:cNvPr id="60" name="Ink 59">
                <a:extLst>
                  <a:ext uri="{FF2B5EF4-FFF2-40B4-BE49-F238E27FC236}">
                    <a16:creationId xmlns:a16="http://schemas.microsoft.com/office/drawing/2014/main" id="{D2A0B0B1-8077-3E16-2ADB-D41EA3107E75}"/>
                  </a:ext>
                </a:extLst>
              </p:cNvPr>
              <p:cNvPicPr/>
              <p:nvPr/>
            </p:nvPicPr>
            <p:blipFill>
              <a:blip r:embed="rId13"/>
              <a:stretch>
                <a:fillRect/>
              </a:stretch>
            </p:blipFill>
            <p:spPr>
              <a:xfrm>
                <a:off x="2298871"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93485368-6AE7-5682-E559-8E46B7B9EF49}"/>
                  </a:ext>
                </a:extLst>
              </p14:cNvPr>
              <p14:cNvContentPartPr/>
              <p14:nvPr/>
            </p14:nvContentPartPr>
            <p14:xfrm>
              <a:off x="9664430" y="3901773"/>
              <a:ext cx="190080" cy="34200"/>
            </p14:xfrm>
          </p:contentPart>
        </mc:Choice>
        <mc:Fallback xmlns="">
          <p:pic>
            <p:nvPicPr>
              <p:cNvPr id="67" name="Ink 66">
                <a:extLst>
                  <a:ext uri="{FF2B5EF4-FFF2-40B4-BE49-F238E27FC236}">
                    <a16:creationId xmlns:a16="http://schemas.microsoft.com/office/drawing/2014/main" id="{93485368-6AE7-5682-E559-8E46B7B9EF49}"/>
                  </a:ext>
                </a:extLst>
              </p:cNvPr>
              <p:cNvPicPr/>
              <p:nvPr/>
            </p:nvPicPr>
            <p:blipFill>
              <a:blip r:embed="rId7"/>
              <a:stretch>
                <a:fillRect/>
              </a:stretch>
            </p:blipFill>
            <p:spPr>
              <a:xfrm>
                <a:off x="9655430"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A2A111FE-A1BA-6732-4FE2-68360AAF64B2}"/>
                  </a:ext>
                </a:extLst>
              </p14:cNvPr>
              <p14:cNvContentPartPr/>
              <p14:nvPr/>
            </p14:nvContentPartPr>
            <p14:xfrm>
              <a:off x="9551750" y="2811333"/>
              <a:ext cx="381960" cy="89640"/>
            </p14:xfrm>
          </p:contentPart>
        </mc:Choice>
        <mc:Fallback xmlns="">
          <p:pic>
            <p:nvPicPr>
              <p:cNvPr id="68" name="Ink 67">
                <a:extLst>
                  <a:ext uri="{FF2B5EF4-FFF2-40B4-BE49-F238E27FC236}">
                    <a16:creationId xmlns:a16="http://schemas.microsoft.com/office/drawing/2014/main" id="{A2A111FE-A1BA-6732-4FE2-68360AAF64B2}"/>
                  </a:ext>
                </a:extLst>
              </p:cNvPr>
              <p:cNvPicPr/>
              <p:nvPr/>
            </p:nvPicPr>
            <p:blipFill>
              <a:blip r:embed="rId9"/>
              <a:stretch>
                <a:fillRect/>
              </a:stretch>
            </p:blipFill>
            <p:spPr>
              <a:xfrm>
                <a:off x="9542750"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F80F8C87-FDDB-3701-91EF-22EF46E19C56}"/>
                  </a:ext>
                </a:extLst>
              </p14:cNvPr>
              <p14:cNvContentPartPr/>
              <p14:nvPr/>
            </p14:nvContentPartPr>
            <p14:xfrm>
              <a:off x="9629510" y="2834733"/>
              <a:ext cx="127080" cy="54360"/>
            </p14:xfrm>
          </p:contentPart>
        </mc:Choice>
        <mc:Fallback xmlns="">
          <p:pic>
            <p:nvPicPr>
              <p:cNvPr id="69" name="Ink 68">
                <a:extLst>
                  <a:ext uri="{FF2B5EF4-FFF2-40B4-BE49-F238E27FC236}">
                    <a16:creationId xmlns:a16="http://schemas.microsoft.com/office/drawing/2014/main" id="{F80F8C87-FDDB-3701-91EF-22EF46E19C56}"/>
                  </a:ext>
                </a:extLst>
              </p:cNvPr>
              <p:cNvPicPr/>
              <p:nvPr/>
            </p:nvPicPr>
            <p:blipFill>
              <a:blip r:embed="rId11"/>
              <a:stretch>
                <a:fillRect/>
              </a:stretch>
            </p:blipFill>
            <p:spPr>
              <a:xfrm>
                <a:off x="9620510"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Ink 69">
                <a:extLst>
                  <a:ext uri="{FF2B5EF4-FFF2-40B4-BE49-F238E27FC236}">
                    <a16:creationId xmlns:a16="http://schemas.microsoft.com/office/drawing/2014/main" id="{2CB80A46-1B0B-A232-7905-DA10A475E631}"/>
                  </a:ext>
                </a:extLst>
              </p14:cNvPr>
              <p14:cNvContentPartPr/>
              <p14:nvPr/>
            </p14:nvContentPartPr>
            <p14:xfrm>
              <a:off x="10883750" y="2704053"/>
              <a:ext cx="360" cy="360"/>
            </p14:xfrm>
          </p:contentPart>
        </mc:Choice>
        <mc:Fallback xmlns="">
          <p:pic>
            <p:nvPicPr>
              <p:cNvPr id="70" name="Ink 69">
                <a:extLst>
                  <a:ext uri="{FF2B5EF4-FFF2-40B4-BE49-F238E27FC236}">
                    <a16:creationId xmlns:a16="http://schemas.microsoft.com/office/drawing/2014/main" id="{2CB80A46-1B0B-A232-7905-DA10A475E631}"/>
                  </a:ext>
                </a:extLst>
              </p:cNvPr>
              <p:cNvPicPr/>
              <p:nvPr/>
            </p:nvPicPr>
            <p:blipFill>
              <a:blip r:embed="rId13"/>
              <a:stretch>
                <a:fillRect/>
              </a:stretch>
            </p:blipFill>
            <p:spPr>
              <a:xfrm>
                <a:off x="10874750"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AD90B6D-7D4B-5560-B6C3-658DE28FAE93}"/>
                  </a:ext>
                </a:extLst>
              </p14:cNvPr>
              <p14:cNvContentPartPr/>
              <p14:nvPr/>
            </p14:nvContentPartPr>
            <p14:xfrm>
              <a:off x="6079599" y="3396322"/>
              <a:ext cx="26280" cy="21600"/>
            </p14:xfrm>
          </p:contentPart>
        </mc:Choice>
        <mc:Fallback xmlns="">
          <p:pic>
            <p:nvPicPr>
              <p:cNvPr id="3" name="Ink 2">
                <a:extLst>
                  <a:ext uri="{FF2B5EF4-FFF2-40B4-BE49-F238E27FC236}">
                    <a16:creationId xmlns:a16="http://schemas.microsoft.com/office/drawing/2014/main" id="{9AD90B6D-7D4B-5560-B6C3-658DE28FAE93}"/>
                  </a:ext>
                </a:extLst>
              </p:cNvPr>
              <p:cNvPicPr/>
              <p:nvPr/>
            </p:nvPicPr>
            <p:blipFill>
              <a:blip r:embed="rId19"/>
              <a:stretch>
                <a:fillRect/>
              </a:stretch>
            </p:blipFill>
            <p:spPr>
              <a:xfrm>
                <a:off x="6070599" y="3387322"/>
                <a:ext cx="4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022CD7C0-B757-2F65-645E-6323A76443EA}"/>
                  </a:ext>
                </a:extLst>
              </p14:cNvPr>
              <p14:cNvContentPartPr/>
              <p14:nvPr/>
            </p14:nvContentPartPr>
            <p14:xfrm>
              <a:off x="6110199" y="3399922"/>
              <a:ext cx="101520" cy="23760"/>
            </p14:xfrm>
          </p:contentPart>
        </mc:Choice>
        <mc:Fallback xmlns="">
          <p:pic>
            <p:nvPicPr>
              <p:cNvPr id="4" name="Ink 3">
                <a:extLst>
                  <a:ext uri="{FF2B5EF4-FFF2-40B4-BE49-F238E27FC236}">
                    <a16:creationId xmlns:a16="http://schemas.microsoft.com/office/drawing/2014/main" id="{022CD7C0-B757-2F65-645E-6323A76443EA}"/>
                  </a:ext>
                </a:extLst>
              </p:cNvPr>
              <p:cNvPicPr/>
              <p:nvPr/>
            </p:nvPicPr>
            <p:blipFill>
              <a:blip r:embed="rId21"/>
              <a:stretch>
                <a:fillRect/>
              </a:stretch>
            </p:blipFill>
            <p:spPr>
              <a:xfrm>
                <a:off x="6101167" y="3391056"/>
                <a:ext cx="119223" cy="4113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341A78F3-4BBD-7A43-E505-D56721FAFF59}"/>
                  </a:ext>
                </a:extLst>
              </p14:cNvPr>
              <p14:cNvContentPartPr/>
              <p14:nvPr/>
            </p14:nvContentPartPr>
            <p14:xfrm>
              <a:off x="6361839" y="3074842"/>
              <a:ext cx="69120" cy="12960"/>
            </p14:xfrm>
          </p:contentPart>
        </mc:Choice>
        <mc:Fallback xmlns="">
          <p:pic>
            <p:nvPicPr>
              <p:cNvPr id="9" name="Ink 8">
                <a:extLst>
                  <a:ext uri="{FF2B5EF4-FFF2-40B4-BE49-F238E27FC236}">
                    <a16:creationId xmlns:a16="http://schemas.microsoft.com/office/drawing/2014/main" id="{341A78F3-4BBD-7A43-E505-D56721FAFF59}"/>
                  </a:ext>
                </a:extLst>
              </p:cNvPr>
              <p:cNvPicPr/>
              <p:nvPr/>
            </p:nvPicPr>
            <p:blipFill>
              <a:blip r:embed="rId23"/>
              <a:stretch>
                <a:fillRect/>
              </a:stretch>
            </p:blipFill>
            <p:spPr>
              <a:xfrm>
                <a:off x="6352886" y="3065842"/>
                <a:ext cx="8666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ECCEBFC8-1CEB-F9E2-BF0B-497B548F1E3F}"/>
                  </a:ext>
                </a:extLst>
              </p14:cNvPr>
              <p14:cNvContentPartPr/>
              <p14:nvPr/>
            </p14:nvContentPartPr>
            <p14:xfrm>
              <a:off x="6371199" y="3061882"/>
              <a:ext cx="45000" cy="6480"/>
            </p14:xfrm>
          </p:contentPart>
        </mc:Choice>
        <mc:Fallback xmlns="">
          <p:pic>
            <p:nvPicPr>
              <p:cNvPr id="10" name="Ink 9">
                <a:extLst>
                  <a:ext uri="{FF2B5EF4-FFF2-40B4-BE49-F238E27FC236}">
                    <a16:creationId xmlns:a16="http://schemas.microsoft.com/office/drawing/2014/main" id="{ECCEBFC8-1CEB-F9E2-BF0B-497B548F1E3F}"/>
                  </a:ext>
                </a:extLst>
              </p:cNvPr>
              <p:cNvPicPr/>
              <p:nvPr/>
            </p:nvPicPr>
            <p:blipFill>
              <a:blip r:embed="rId25"/>
              <a:stretch>
                <a:fillRect/>
              </a:stretch>
            </p:blipFill>
            <p:spPr>
              <a:xfrm>
                <a:off x="6362199" y="3052882"/>
                <a:ext cx="62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2FDE3F54-3CEF-593A-695A-CAFCED645C3D}"/>
                  </a:ext>
                </a:extLst>
              </p14:cNvPr>
              <p14:cNvContentPartPr/>
              <p14:nvPr/>
            </p14:nvContentPartPr>
            <p14:xfrm>
              <a:off x="5861799" y="3193282"/>
              <a:ext cx="41400" cy="48240"/>
            </p14:xfrm>
          </p:contentPart>
        </mc:Choice>
        <mc:Fallback xmlns="">
          <p:pic>
            <p:nvPicPr>
              <p:cNvPr id="11" name="Ink 10">
                <a:extLst>
                  <a:ext uri="{FF2B5EF4-FFF2-40B4-BE49-F238E27FC236}">
                    <a16:creationId xmlns:a16="http://schemas.microsoft.com/office/drawing/2014/main" id="{2FDE3F54-3CEF-593A-695A-CAFCED645C3D}"/>
                  </a:ext>
                </a:extLst>
              </p:cNvPr>
              <p:cNvPicPr/>
              <p:nvPr/>
            </p:nvPicPr>
            <p:blipFill>
              <a:blip r:embed="rId27"/>
              <a:stretch>
                <a:fillRect/>
              </a:stretch>
            </p:blipFill>
            <p:spPr>
              <a:xfrm>
                <a:off x="5852799" y="3184349"/>
                <a:ext cx="59040" cy="657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DF745458-C56B-DED9-65AB-ACA74694B10B}"/>
                  </a:ext>
                </a:extLst>
              </p14:cNvPr>
              <p14:cNvContentPartPr/>
              <p14:nvPr/>
            </p14:nvContentPartPr>
            <p14:xfrm>
              <a:off x="6392439" y="3185362"/>
              <a:ext cx="41400" cy="57600"/>
            </p14:xfrm>
          </p:contentPart>
        </mc:Choice>
        <mc:Fallback xmlns="">
          <p:pic>
            <p:nvPicPr>
              <p:cNvPr id="13" name="Ink 12">
                <a:extLst>
                  <a:ext uri="{FF2B5EF4-FFF2-40B4-BE49-F238E27FC236}">
                    <a16:creationId xmlns:a16="http://schemas.microsoft.com/office/drawing/2014/main" id="{DF745458-C56B-DED9-65AB-ACA74694B10B}"/>
                  </a:ext>
                </a:extLst>
              </p:cNvPr>
              <p:cNvPicPr/>
              <p:nvPr/>
            </p:nvPicPr>
            <p:blipFill>
              <a:blip r:embed="rId29"/>
              <a:stretch>
                <a:fillRect/>
              </a:stretch>
            </p:blipFill>
            <p:spPr>
              <a:xfrm>
                <a:off x="6383439" y="3176362"/>
                <a:ext cx="5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9B94FD95-3C93-42FC-8059-6F1D448103FF}"/>
                  </a:ext>
                </a:extLst>
              </p14:cNvPr>
              <p14:cNvContentPartPr/>
              <p14:nvPr/>
            </p14:nvContentPartPr>
            <p14:xfrm rot="10800000">
              <a:off x="5827239" y="3068362"/>
              <a:ext cx="69120" cy="12960"/>
            </p14:xfrm>
          </p:contentPart>
        </mc:Choice>
        <mc:Fallback xmlns="">
          <p:pic>
            <p:nvPicPr>
              <p:cNvPr id="36" name="Ink 35">
                <a:extLst>
                  <a:ext uri="{FF2B5EF4-FFF2-40B4-BE49-F238E27FC236}">
                    <a16:creationId xmlns:a16="http://schemas.microsoft.com/office/drawing/2014/main" id="{9B94FD95-3C93-42FC-8059-6F1D448103FF}"/>
                  </a:ext>
                </a:extLst>
              </p:cNvPr>
              <p:cNvPicPr/>
              <p:nvPr/>
            </p:nvPicPr>
            <p:blipFill>
              <a:blip r:embed="rId23"/>
              <a:stretch>
                <a:fillRect/>
              </a:stretch>
            </p:blipFill>
            <p:spPr>
              <a:xfrm rot="10800000">
                <a:off x="5818286" y="3059362"/>
                <a:ext cx="86669" cy="30600"/>
              </a:xfrm>
              <a:prstGeom prst="rect">
                <a:avLst/>
              </a:prstGeom>
            </p:spPr>
          </p:pic>
        </mc:Fallback>
      </mc:AlternateContent>
      <p:sp>
        <p:nvSpPr>
          <p:cNvPr id="29" name="TextBox 28">
            <a:extLst>
              <a:ext uri="{FF2B5EF4-FFF2-40B4-BE49-F238E27FC236}">
                <a16:creationId xmlns:a16="http://schemas.microsoft.com/office/drawing/2014/main" id="{930DAC90-D9BE-9FB3-059E-8DF627C0A420}"/>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
        <p:nvSpPr>
          <p:cNvPr id="28" name="Rectangle: Rounded Corners 27">
            <a:extLst>
              <a:ext uri="{FF2B5EF4-FFF2-40B4-BE49-F238E27FC236}">
                <a16:creationId xmlns:a16="http://schemas.microsoft.com/office/drawing/2014/main" id="{CE5AD4D3-8035-F47D-34D2-462F85F5E34C}"/>
              </a:ext>
            </a:extLst>
          </p:cNvPr>
          <p:cNvSpPr/>
          <p:nvPr/>
        </p:nvSpPr>
        <p:spPr>
          <a:xfrm>
            <a:off x="9066508" y="4854824"/>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Accelerates speed to proficiency</a:t>
            </a:r>
          </a:p>
        </p:txBody>
      </p:sp>
      <p:sp>
        <p:nvSpPr>
          <p:cNvPr id="32" name="Rectangle: Rounded Corners 31">
            <a:extLst>
              <a:ext uri="{FF2B5EF4-FFF2-40B4-BE49-F238E27FC236}">
                <a16:creationId xmlns:a16="http://schemas.microsoft.com/office/drawing/2014/main" id="{FACD3D6F-ABB7-1EC1-EA93-34CEEFD2418F}"/>
              </a:ext>
            </a:extLst>
          </p:cNvPr>
          <p:cNvSpPr/>
          <p:nvPr/>
        </p:nvSpPr>
        <p:spPr>
          <a:xfrm>
            <a:off x="490629" y="1363472"/>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Simulates the equipment the trainee will be working with</a:t>
            </a:r>
          </a:p>
        </p:txBody>
      </p:sp>
      <p:sp>
        <p:nvSpPr>
          <p:cNvPr id="34" name="Rectangle: Rounded Corners 33">
            <a:extLst>
              <a:ext uri="{FF2B5EF4-FFF2-40B4-BE49-F238E27FC236}">
                <a16:creationId xmlns:a16="http://schemas.microsoft.com/office/drawing/2014/main" id="{89B66F79-4FC6-1192-50F1-EDCD75337247}"/>
              </a:ext>
            </a:extLst>
          </p:cNvPr>
          <p:cNvSpPr/>
          <p:nvPr/>
        </p:nvSpPr>
        <p:spPr>
          <a:xfrm>
            <a:off x="9063122" y="3109148"/>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Decreases incident costs</a:t>
            </a:r>
          </a:p>
        </p:txBody>
      </p:sp>
      <p:sp>
        <p:nvSpPr>
          <p:cNvPr id="35" name="Rectangle: Rounded Corners 34">
            <a:extLst>
              <a:ext uri="{FF2B5EF4-FFF2-40B4-BE49-F238E27FC236}">
                <a16:creationId xmlns:a16="http://schemas.microsoft.com/office/drawing/2014/main" id="{59E1D7E9-2C47-D75B-1DE6-9BE08774C80A}"/>
              </a:ext>
            </a:extLst>
          </p:cNvPr>
          <p:cNvSpPr/>
          <p:nvPr/>
        </p:nvSpPr>
        <p:spPr>
          <a:xfrm>
            <a:off x="9066508" y="1363472"/>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Reduces onboarding time</a:t>
            </a:r>
          </a:p>
        </p:txBody>
      </p:sp>
      <p:sp>
        <p:nvSpPr>
          <p:cNvPr id="37" name="Rectangle: Rounded Corners 36">
            <a:extLst>
              <a:ext uri="{FF2B5EF4-FFF2-40B4-BE49-F238E27FC236}">
                <a16:creationId xmlns:a16="http://schemas.microsoft.com/office/drawing/2014/main" id="{43D32B27-C4AD-0302-F8F8-6A4F26EFA614}"/>
              </a:ext>
            </a:extLst>
          </p:cNvPr>
          <p:cNvSpPr/>
          <p:nvPr/>
        </p:nvSpPr>
        <p:spPr>
          <a:xfrm>
            <a:off x="490629" y="4854824"/>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Provides hands on experience without safety risks</a:t>
            </a:r>
          </a:p>
        </p:txBody>
      </p:sp>
      <p:sp>
        <p:nvSpPr>
          <p:cNvPr id="38" name="Rectangle: Rounded Corners 37">
            <a:extLst>
              <a:ext uri="{FF2B5EF4-FFF2-40B4-BE49-F238E27FC236}">
                <a16:creationId xmlns:a16="http://schemas.microsoft.com/office/drawing/2014/main" id="{E672E9AA-7668-55F5-46CA-FBA5894A6DE5}"/>
              </a:ext>
            </a:extLst>
          </p:cNvPr>
          <p:cNvSpPr/>
          <p:nvPr/>
        </p:nvSpPr>
        <p:spPr>
          <a:xfrm>
            <a:off x="487243" y="3109148"/>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Delivers real-time feedback</a:t>
            </a:r>
          </a:p>
        </p:txBody>
      </p:sp>
    </p:spTree>
    <p:extLst>
      <p:ext uri="{BB962C8B-B14F-4D97-AF65-F5344CB8AC3E}">
        <p14:creationId xmlns:p14="http://schemas.microsoft.com/office/powerpoint/2010/main" val="842539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1563A-0622-BCFD-1F93-DD216C0E878E}"/>
              </a:ext>
            </a:extLst>
          </p:cNvPr>
          <p:cNvSpPr>
            <a:spLocks noGrp="1"/>
          </p:cNvSpPr>
          <p:nvPr>
            <p:ph type="title"/>
          </p:nvPr>
        </p:nvSpPr>
        <p:spPr/>
        <p:txBody>
          <a:bodyPr/>
          <a:lstStyle/>
          <a:p>
            <a:r>
              <a:rPr lang="en-US"/>
              <a:t>Learning Pyramid</a:t>
            </a:r>
          </a:p>
        </p:txBody>
      </p:sp>
      <p:sp>
        <p:nvSpPr>
          <p:cNvPr id="4" name="TextBox 3">
            <a:extLst>
              <a:ext uri="{FF2B5EF4-FFF2-40B4-BE49-F238E27FC236}">
                <a16:creationId xmlns:a16="http://schemas.microsoft.com/office/drawing/2014/main" id="{49BDE9B9-A200-CBC7-926B-5F07E63CC18E}"/>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pic>
        <p:nvPicPr>
          <p:cNvPr id="5122" name="Picture 2" descr="The Learning Pyramid">
            <a:extLst>
              <a:ext uri="{FF2B5EF4-FFF2-40B4-BE49-F238E27FC236}">
                <a16:creationId xmlns:a16="http://schemas.microsoft.com/office/drawing/2014/main" id="{5C27B892-D713-2F97-3D89-D68578FAF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26" b="10956"/>
          <a:stretch/>
        </p:blipFill>
        <p:spPr bwMode="auto">
          <a:xfrm>
            <a:off x="2963976" y="1239439"/>
            <a:ext cx="6264045" cy="510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497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t>TrainVR</a:t>
            </a:r>
            <a:endParaRPr lang="en-US" sz="3200">
              <a:latin typeface="Century Gothic" panose="020B0502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DDF4645-1E38-170E-C637-F2E136196AD3}"/>
                  </a:ext>
                </a:extLst>
              </p14:cNvPr>
              <p14:cNvContentPartPr/>
              <p14:nvPr/>
            </p14:nvContentPartPr>
            <p14:xfrm>
              <a:off x="4340211" y="2303657"/>
              <a:ext cx="221040" cy="82440"/>
            </p14:xfrm>
          </p:contentPart>
        </mc:Choice>
        <mc:Fallback xmlns="">
          <p:pic>
            <p:nvPicPr>
              <p:cNvPr id="3" name="Ink 2">
                <a:extLst>
                  <a:ext uri="{FF2B5EF4-FFF2-40B4-BE49-F238E27FC236}">
                    <a16:creationId xmlns:a16="http://schemas.microsoft.com/office/drawing/2014/main" id="{9DDF4645-1E38-170E-C637-F2E136196AD3}"/>
                  </a:ext>
                </a:extLst>
              </p:cNvPr>
              <p:cNvPicPr/>
              <p:nvPr/>
            </p:nvPicPr>
            <p:blipFill>
              <a:blip r:embed="rId5"/>
              <a:stretch>
                <a:fillRect/>
              </a:stretch>
            </p:blipFill>
            <p:spPr>
              <a:xfrm>
                <a:off x="4331211" y="2294657"/>
                <a:ext cx="238680" cy="100080"/>
              </a:xfrm>
              <a:prstGeom prst="rect">
                <a:avLst/>
              </a:prstGeom>
            </p:spPr>
          </p:pic>
        </mc:Fallback>
      </mc:AlternateContent>
      <p:sp>
        <p:nvSpPr>
          <p:cNvPr id="11" name="TextBox 10">
            <a:extLst>
              <a:ext uri="{FF2B5EF4-FFF2-40B4-BE49-F238E27FC236}">
                <a16:creationId xmlns:a16="http://schemas.microsoft.com/office/drawing/2014/main" id="{F43EDB85-030F-10A0-F44B-75796A67EAE4}"/>
              </a:ext>
            </a:extLst>
          </p:cNvPr>
          <p:cNvSpPr txBox="1"/>
          <p:nvPr/>
        </p:nvSpPr>
        <p:spPr>
          <a:xfrm>
            <a:off x="4598631" y="6517718"/>
            <a:ext cx="2994736" cy="276999"/>
          </a:xfrm>
          <a:prstGeom prst="rect">
            <a:avLst/>
          </a:prstGeom>
          <a:solidFill>
            <a:srgbClr val="071D49"/>
          </a:solidFill>
        </p:spPr>
        <p:txBody>
          <a:bodyPr wrap="square" rtlCol="0">
            <a:spAutoFit/>
          </a:bodyPr>
          <a:lstStyle/>
          <a:p>
            <a:pPr algn="ctr"/>
            <a:r>
              <a:rPr lang="en-US" sz="1200" err="1">
                <a:solidFill>
                  <a:srgbClr val="FFFFFF"/>
                </a:solidFill>
              </a:rPr>
              <a:t>HackVie</a:t>
            </a:r>
            <a:r>
              <a:rPr lang="en-US" sz="1200">
                <a:solidFill>
                  <a:srgbClr val="FFFFFF"/>
                </a:solidFill>
              </a:rPr>
              <a:t> | Manufacturing SOPs | 2022</a:t>
            </a:r>
          </a:p>
        </p:txBody>
      </p:sp>
      <p:cxnSp>
        <p:nvCxnSpPr>
          <p:cNvPr id="13" name="Straight Connector 12">
            <a:extLst>
              <a:ext uri="{FF2B5EF4-FFF2-40B4-BE49-F238E27FC236}">
                <a16:creationId xmlns:a16="http://schemas.microsoft.com/office/drawing/2014/main" id="{797B21B7-E7F5-9BFE-BEAE-23B14B2B9BD3}"/>
              </a:ext>
            </a:extLst>
          </p:cNvPr>
          <p:cNvCxnSpPr>
            <a:cxnSpLocks/>
          </p:cNvCxnSpPr>
          <p:nvPr/>
        </p:nvCxnSpPr>
        <p:spPr>
          <a:xfrm>
            <a:off x="2297460" y="1453972"/>
            <a:ext cx="7" cy="4753657"/>
          </a:xfrm>
          <a:prstGeom prst="line">
            <a:avLst/>
          </a:prstGeom>
          <a:noFill/>
          <a:ln w="19050" cap="flat" cmpd="sng" algn="ctr">
            <a:solidFill>
              <a:srgbClr val="FFFFFF"/>
            </a:solidFill>
            <a:prstDash val="solid"/>
            <a:miter lim="800000"/>
          </a:ln>
          <a:effectLst/>
        </p:spPr>
      </p:cxnSp>
      <p:sp>
        <p:nvSpPr>
          <p:cNvPr id="4" name="TextBox 3">
            <a:extLst>
              <a:ext uri="{FF2B5EF4-FFF2-40B4-BE49-F238E27FC236}">
                <a16:creationId xmlns:a16="http://schemas.microsoft.com/office/drawing/2014/main" id="{00B314D5-A280-094F-4EC3-397E11EDA9A5}"/>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https://www.youtube.com/watch?v=ISM7dHCCAnI</a:t>
            </a:r>
            <a:endParaRPr lang="en-US"/>
          </a:p>
        </p:txBody>
      </p:sp>
      <p:pic>
        <p:nvPicPr>
          <p:cNvPr id="6" name="Online Media 5" title="2022-06-24 05-50-41.mp4">
            <a:hlinkClick r:id="" action="ppaction://media"/>
            <a:extLst>
              <a:ext uri="{FF2B5EF4-FFF2-40B4-BE49-F238E27FC236}">
                <a16:creationId xmlns:a16="http://schemas.microsoft.com/office/drawing/2014/main" id="{F70352E0-4187-A8D9-FDD5-F25067F4828A}"/>
              </a:ext>
            </a:extLst>
          </p:cNvPr>
          <p:cNvPicPr>
            <a:picLocks noRot="1" noChangeAspect="1"/>
          </p:cNvPicPr>
          <p:nvPr>
            <a:videoFile r:link="rId1"/>
          </p:nvPr>
        </p:nvPicPr>
        <p:blipFill>
          <a:blip r:embed="rId6"/>
          <a:stretch>
            <a:fillRect/>
          </a:stretch>
        </p:blipFill>
        <p:spPr>
          <a:xfrm>
            <a:off x="1507067" y="1121833"/>
            <a:ext cx="9410700" cy="5302250"/>
          </a:xfrm>
          <a:prstGeom prst="rect">
            <a:avLst/>
          </a:prstGeom>
        </p:spPr>
      </p:pic>
    </p:spTree>
    <p:extLst>
      <p:ext uri="{BB962C8B-B14F-4D97-AF65-F5344CB8AC3E}">
        <p14:creationId xmlns:p14="http://schemas.microsoft.com/office/powerpoint/2010/main" val="315077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latin typeface="Century Gothic" panose="020B0502020202020204" pitchFamily="34" charset="0"/>
              </a:rPr>
              <a:t>Demo</a:t>
            </a:r>
          </a:p>
        </p:txBody>
      </p:sp>
      <p:sp>
        <p:nvSpPr>
          <p:cNvPr id="3" name="TextBox 2">
            <a:extLst>
              <a:ext uri="{FF2B5EF4-FFF2-40B4-BE49-F238E27FC236}">
                <a16:creationId xmlns:a16="http://schemas.microsoft.com/office/drawing/2014/main" id="{76AA63FC-9ABC-C117-38D2-319BA51384D3}"/>
              </a:ext>
            </a:extLst>
          </p:cNvPr>
          <p:cNvSpPr txBox="1"/>
          <p:nvPr/>
        </p:nvSpPr>
        <p:spPr>
          <a:xfrm>
            <a:off x="1491343" y="2394857"/>
            <a:ext cx="4604657" cy="369332"/>
          </a:xfrm>
          <a:prstGeom prst="rect">
            <a:avLst/>
          </a:prstGeom>
          <a:noFill/>
        </p:spPr>
        <p:txBody>
          <a:bodyPr wrap="square" rtlCol="0">
            <a:spAutoFit/>
          </a:bodyPr>
          <a:lstStyle/>
          <a:p>
            <a:r>
              <a:rPr lang="en-US"/>
              <a:t>Insert demo video</a:t>
            </a:r>
          </a:p>
        </p:txBody>
      </p:sp>
      <p:sp>
        <p:nvSpPr>
          <p:cNvPr id="5" name="TextBox 4">
            <a:extLst>
              <a:ext uri="{FF2B5EF4-FFF2-40B4-BE49-F238E27FC236}">
                <a16:creationId xmlns:a16="http://schemas.microsoft.com/office/drawing/2014/main" id="{617647FE-574A-4050-DF0E-0B687422724A}"/>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Tree>
    <p:extLst>
      <p:ext uri="{BB962C8B-B14F-4D97-AF65-F5344CB8AC3E}">
        <p14:creationId xmlns:p14="http://schemas.microsoft.com/office/powerpoint/2010/main" val="3870776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latin typeface="Century Gothic" panose="020B0502020202020204" pitchFamily="34" charset="0"/>
              </a:rPr>
              <a:t>Future vision using virtual reality</a:t>
            </a:r>
          </a:p>
        </p:txBody>
      </p:sp>
      <p:sp>
        <p:nvSpPr>
          <p:cNvPr id="7" name="Rectangle 6">
            <a:extLst>
              <a:ext uri="{FF2B5EF4-FFF2-40B4-BE49-F238E27FC236}">
                <a16:creationId xmlns:a16="http://schemas.microsoft.com/office/drawing/2014/main" id="{35DF44BF-4482-70B9-24DF-A2F507A31526}"/>
              </a:ext>
            </a:extLst>
          </p:cNvPr>
          <p:cNvSpPr/>
          <p:nvPr/>
        </p:nvSpPr>
        <p:spPr>
          <a:xfrm>
            <a:off x="792165" y="2390775"/>
            <a:ext cx="3535889" cy="300037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a:solidFill>
                  <a:schemeClr val="tx1"/>
                </a:solidFill>
              </a:rPr>
              <a:t>Library of VR trainings (developed with subject matter experts) to be completed before employees even arrive</a:t>
            </a: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r>
              <a:rPr lang="en-US">
                <a:solidFill>
                  <a:schemeClr val="tx1"/>
                </a:solidFill>
              </a:rPr>
              <a:t>Expedite on-boarding</a:t>
            </a: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r>
              <a:rPr lang="en-US">
                <a:solidFill>
                  <a:schemeClr val="tx1"/>
                </a:solidFill>
              </a:rPr>
              <a:t>Modular trainings to be reused across the company</a:t>
            </a: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endParaRPr lang="en-US">
              <a:solidFill>
                <a:schemeClr val="tx1"/>
              </a:solidFill>
            </a:endParaRPr>
          </a:p>
          <a:p>
            <a:endParaRPr lang="en-US">
              <a:solidFill>
                <a:schemeClr val="tx1"/>
              </a:solidFill>
            </a:endParaRPr>
          </a:p>
        </p:txBody>
      </p:sp>
      <p:sp>
        <p:nvSpPr>
          <p:cNvPr id="8" name="Rectangle 7">
            <a:extLst>
              <a:ext uri="{FF2B5EF4-FFF2-40B4-BE49-F238E27FC236}">
                <a16:creationId xmlns:a16="http://schemas.microsoft.com/office/drawing/2014/main" id="{FEC5F7D8-6BCB-C094-AC76-2547639FE2EF}"/>
              </a:ext>
            </a:extLst>
          </p:cNvPr>
          <p:cNvSpPr/>
          <p:nvPr/>
        </p:nvSpPr>
        <p:spPr>
          <a:xfrm>
            <a:off x="4328056" y="2390775"/>
            <a:ext cx="3535889" cy="3000375"/>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panose="020B0604020202020204" pitchFamily="34" charset="0"/>
              <a:buChar char="•"/>
            </a:pPr>
            <a:r>
              <a:rPr lang="en-US">
                <a:solidFill>
                  <a:schemeClr val="tx1"/>
                </a:solidFill>
              </a:rPr>
              <a:t>Complement augmented reality (AR) and/or in-person training to reinforce prior knowledge</a:t>
            </a:r>
          </a:p>
          <a:p>
            <a:pPr marL="285750" indent="-285750">
              <a:buFont typeface="Arial" panose="020B0604020202020204" pitchFamily="34" charset="0"/>
              <a:buChar char="•"/>
            </a:pPr>
            <a:r>
              <a:rPr lang="en-US">
                <a:solidFill>
                  <a:schemeClr val="tx1"/>
                </a:solidFill>
                <a:cs typeface="Calibri"/>
              </a:rPr>
              <a:t>Ease of knowledge transfers</a:t>
            </a:r>
          </a:p>
          <a:p>
            <a:endParaRPr lang="en-US">
              <a:solidFill>
                <a:schemeClr val="tx1"/>
              </a:solidFill>
            </a:endParaRPr>
          </a:p>
          <a:p>
            <a:pPr marL="285750" indent="-285750">
              <a:buFont typeface="Arial" panose="020B0604020202020204" pitchFamily="34" charset="0"/>
              <a:buChar char="•"/>
            </a:pPr>
            <a:r>
              <a:rPr lang="en-US">
                <a:solidFill>
                  <a:schemeClr val="tx1"/>
                </a:solidFill>
              </a:rPr>
              <a:t>Eliminate the risk of work accidents and prevent financial liabilities</a:t>
            </a:r>
          </a:p>
          <a:p>
            <a:pPr marL="285750" indent="-285750">
              <a:buFont typeface="Arial" panose="020B0604020202020204" pitchFamily="34" charset="0"/>
              <a:buChar char="•"/>
            </a:pPr>
            <a:r>
              <a:rPr lang="en-US">
                <a:solidFill>
                  <a:schemeClr val="tx1"/>
                </a:solidFill>
                <a:ea typeface="Calibri"/>
                <a:cs typeface="Calibri"/>
              </a:rPr>
              <a:t>Ensure smooth audits from potential vendors or government</a:t>
            </a:r>
          </a:p>
        </p:txBody>
      </p:sp>
      <p:sp>
        <p:nvSpPr>
          <p:cNvPr id="9" name="Rectangle 8">
            <a:extLst>
              <a:ext uri="{FF2B5EF4-FFF2-40B4-BE49-F238E27FC236}">
                <a16:creationId xmlns:a16="http://schemas.microsoft.com/office/drawing/2014/main" id="{8F0161A9-F560-3F32-589A-3F9F77C8113A}"/>
              </a:ext>
            </a:extLst>
          </p:cNvPr>
          <p:cNvSpPr/>
          <p:nvPr/>
        </p:nvSpPr>
        <p:spPr>
          <a:xfrm>
            <a:off x="7863946" y="2390775"/>
            <a:ext cx="3535889" cy="30003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panose="020B0604020202020204" pitchFamily="34" charset="0"/>
              <a:buChar char="•"/>
            </a:pPr>
            <a:r>
              <a:rPr lang="en-US">
                <a:solidFill>
                  <a:schemeClr val="tx1"/>
                </a:solidFill>
              </a:rPr>
              <a:t>Readily accessible training for review without the need for a trainer</a:t>
            </a: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r>
              <a:rPr lang="en-US">
                <a:solidFill>
                  <a:schemeClr val="tx1"/>
                </a:solidFill>
              </a:rPr>
              <a:t>Refreshers for employees returning after extended leave or vacations </a:t>
            </a:r>
            <a:endParaRPr lang="en-US">
              <a:solidFill>
                <a:schemeClr val="tx1"/>
              </a:solidFill>
              <a:cs typeface="Calibri"/>
            </a:endParaRPr>
          </a:p>
          <a:p>
            <a:pPr marL="285750" indent="-285750">
              <a:buFont typeface="Arial" panose="020B0604020202020204" pitchFamily="34" charset="0"/>
              <a:buChar char="•"/>
            </a:pPr>
            <a:endParaRPr lang="en-US">
              <a:solidFill>
                <a:schemeClr val="tx1"/>
              </a:solidFill>
            </a:endParaRPr>
          </a:p>
          <a:p>
            <a:pPr marL="285750" indent="-285750">
              <a:buFont typeface="Arial" panose="020B0604020202020204" pitchFamily="34" charset="0"/>
              <a:buChar char="•"/>
            </a:pPr>
            <a:r>
              <a:rPr lang="en-US">
                <a:solidFill>
                  <a:schemeClr val="tx1"/>
                </a:solidFill>
              </a:rPr>
              <a:t>Reduce employee turnover</a:t>
            </a:r>
            <a:endParaRPr lang="en-US">
              <a:solidFill>
                <a:schemeClr val="tx1"/>
              </a:solidFill>
              <a:cs typeface="Calibri"/>
            </a:endParaRPr>
          </a:p>
          <a:p>
            <a:pPr marL="285750" indent="-285750">
              <a:buFont typeface="Arial" panose="020B0604020202020204" pitchFamily="34" charset="0"/>
              <a:buChar char="•"/>
            </a:pPr>
            <a:endParaRPr lang="en-US">
              <a:solidFill>
                <a:schemeClr val="tx1"/>
              </a:solidFill>
              <a:cs typeface="Calibri"/>
            </a:endParaRPr>
          </a:p>
        </p:txBody>
      </p:sp>
      <p:sp>
        <p:nvSpPr>
          <p:cNvPr id="12" name="TextBox 11">
            <a:extLst>
              <a:ext uri="{FF2B5EF4-FFF2-40B4-BE49-F238E27FC236}">
                <a16:creationId xmlns:a16="http://schemas.microsoft.com/office/drawing/2014/main" id="{5318BF0C-0B23-EA9C-C120-D7CE664B14B4}"/>
              </a:ext>
            </a:extLst>
          </p:cNvPr>
          <p:cNvSpPr txBox="1"/>
          <p:nvPr/>
        </p:nvSpPr>
        <p:spPr>
          <a:xfrm>
            <a:off x="1798109" y="1953380"/>
            <a:ext cx="1524000" cy="369332"/>
          </a:xfrm>
          <a:prstGeom prst="rect">
            <a:avLst/>
          </a:prstGeom>
          <a:noFill/>
        </p:spPr>
        <p:txBody>
          <a:bodyPr wrap="square" rtlCol="0">
            <a:spAutoFit/>
          </a:bodyPr>
          <a:lstStyle/>
          <a:p>
            <a:pPr algn="ctr"/>
            <a:r>
              <a:rPr lang="en-US"/>
              <a:t>Prior to arrival</a:t>
            </a:r>
          </a:p>
        </p:txBody>
      </p:sp>
      <p:sp>
        <p:nvSpPr>
          <p:cNvPr id="13" name="TextBox 12">
            <a:extLst>
              <a:ext uri="{FF2B5EF4-FFF2-40B4-BE49-F238E27FC236}">
                <a16:creationId xmlns:a16="http://schemas.microsoft.com/office/drawing/2014/main" id="{794AD307-FBB3-4C03-34BD-57AC83D71CE5}"/>
              </a:ext>
            </a:extLst>
          </p:cNvPr>
          <p:cNvSpPr txBox="1"/>
          <p:nvPr/>
        </p:nvSpPr>
        <p:spPr>
          <a:xfrm>
            <a:off x="5238749" y="1953380"/>
            <a:ext cx="1714502" cy="369332"/>
          </a:xfrm>
          <a:prstGeom prst="rect">
            <a:avLst/>
          </a:prstGeom>
          <a:noFill/>
        </p:spPr>
        <p:txBody>
          <a:bodyPr wrap="square" rtlCol="0">
            <a:spAutoFit/>
          </a:bodyPr>
          <a:lstStyle/>
          <a:p>
            <a:pPr algn="ctr"/>
            <a:r>
              <a:rPr lang="en-US"/>
              <a:t>On-site training</a:t>
            </a:r>
          </a:p>
        </p:txBody>
      </p:sp>
      <p:sp>
        <p:nvSpPr>
          <p:cNvPr id="14" name="TextBox 13">
            <a:extLst>
              <a:ext uri="{FF2B5EF4-FFF2-40B4-BE49-F238E27FC236}">
                <a16:creationId xmlns:a16="http://schemas.microsoft.com/office/drawing/2014/main" id="{9DE443D9-3414-9045-27DE-1FFD3CC6C3F1}"/>
              </a:ext>
            </a:extLst>
          </p:cNvPr>
          <p:cNvSpPr txBox="1"/>
          <p:nvPr/>
        </p:nvSpPr>
        <p:spPr>
          <a:xfrm>
            <a:off x="8961435" y="1953380"/>
            <a:ext cx="1340911" cy="369332"/>
          </a:xfrm>
          <a:prstGeom prst="rect">
            <a:avLst/>
          </a:prstGeom>
          <a:noFill/>
        </p:spPr>
        <p:txBody>
          <a:bodyPr wrap="square" rtlCol="0">
            <a:spAutoFit/>
          </a:bodyPr>
          <a:lstStyle/>
          <a:p>
            <a:pPr algn="ctr"/>
            <a:r>
              <a:rPr lang="en-US"/>
              <a:t>Re-training</a:t>
            </a:r>
          </a:p>
        </p:txBody>
      </p:sp>
      <p:sp>
        <p:nvSpPr>
          <p:cNvPr id="16" name="TextBox 15">
            <a:extLst>
              <a:ext uri="{FF2B5EF4-FFF2-40B4-BE49-F238E27FC236}">
                <a16:creationId xmlns:a16="http://schemas.microsoft.com/office/drawing/2014/main" id="{9673A29D-7465-2AD5-7F58-66182E77466B}"/>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Tree>
    <p:extLst>
      <p:ext uri="{BB962C8B-B14F-4D97-AF65-F5344CB8AC3E}">
        <p14:creationId xmlns:p14="http://schemas.microsoft.com/office/powerpoint/2010/main" val="325788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t>Why TrainVR? </a:t>
            </a:r>
            <a:endParaRPr lang="en-US" sz="3200">
              <a:latin typeface="Century Gothic" panose="020B0502020202020204" pitchFamily="34" charset="0"/>
            </a:endParaRPr>
          </a:p>
        </p:txBody>
      </p:sp>
      <p:sp>
        <p:nvSpPr>
          <p:cNvPr id="4" name="TextBox 3">
            <a:extLst>
              <a:ext uri="{FF2B5EF4-FFF2-40B4-BE49-F238E27FC236}">
                <a16:creationId xmlns:a16="http://schemas.microsoft.com/office/drawing/2014/main" id="{FDF92422-3F39-58CD-66A9-626BF9F00689}"/>
              </a:ext>
            </a:extLst>
          </p:cNvPr>
          <p:cNvSpPr txBox="1"/>
          <p:nvPr/>
        </p:nvSpPr>
        <p:spPr>
          <a:xfrm>
            <a:off x="551543" y="12288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4B1EF242-2B34-324C-482D-6F78EEF870F2}"/>
              </a:ext>
            </a:extLst>
          </p:cNvPr>
          <p:cNvSpPr txBox="1"/>
          <p:nvPr/>
        </p:nvSpPr>
        <p:spPr>
          <a:xfrm>
            <a:off x="352424" y="1385913"/>
            <a:ext cx="1148715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solidFill>
                  <a:srgbClr val="071D49"/>
                </a:solidFill>
                <a:latin typeface="NeueHaasUnica Light"/>
              </a:rPr>
              <a:t>"At AbbVie, we know supporting the development of our employees impacts our ability to develop and deliver innovative medicines to patients around </a:t>
            </a:r>
            <a:r>
              <a:rPr lang="en-US" sz="3600" b="1">
                <a:solidFill>
                  <a:schemeClr val="tx2">
                    <a:lumMod val="90000"/>
                    <a:lumOff val="10000"/>
                  </a:schemeClr>
                </a:solidFill>
                <a:latin typeface="NeueHaasUnica Light"/>
              </a:rPr>
              <a:t>the</a:t>
            </a:r>
            <a:r>
              <a:rPr lang="en-US" sz="3600" b="1">
                <a:solidFill>
                  <a:srgbClr val="071D49"/>
                </a:solidFill>
                <a:latin typeface="NeueHaasUnica Light"/>
              </a:rPr>
              <a:t> globe. That’s why we invest in our people and their growth, helping them gain specific enterprise-critical capabilities to develop, build and find purpose in their careers."</a:t>
            </a:r>
            <a:endParaRPr lang="en-US" sz="3600" b="1"/>
          </a:p>
        </p:txBody>
      </p:sp>
      <p:sp>
        <p:nvSpPr>
          <p:cNvPr id="9" name="TextBox 8">
            <a:extLst>
              <a:ext uri="{FF2B5EF4-FFF2-40B4-BE49-F238E27FC236}">
                <a16:creationId xmlns:a16="http://schemas.microsoft.com/office/drawing/2014/main" id="{E6B6A088-C7D6-64E6-A2A1-4ED9493D894C}"/>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Tree>
    <p:extLst>
      <p:ext uri="{BB962C8B-B14F-4D97-AF65-F5344CB8AC3E}">
        <p14:creationId xmlns:p14="http://schemas.microsoft.com/office/powerpoint/2010/main" val="2002378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t>Why TrainVR? </a:t>
            </a:r>
            <a:endParaRPr lang="en-US" sz="3200">
              <a:latin typeface="Century Gothic" panose="020B0502020202020204" pitchFamily="34" charset="0"/>
            </a:endParaRPr>
          </a:p>
        </p:txBody>
      </p:sp>
      <p:sp>
        <p:nvSpPr>
          <p:cNvPr id="4" name="TextBox 3">
            <a:extLst>
              <a:ext uri="{FF2B5EF4-FFF2-40B4-BE49-F238E27FC236}">
                <a16:creationId xmlns:a16="http://schemas.microsoft.com/office/drawing/2014/main" id="{FDF92422-3F39-58CD-66A9-626BF9F00689}"/>
              </a:ext>
            </a:extLst>
          </p:cNvPr>
          <p:cNvSpPr txBox="1"/>
          <p:nvPr/>
        </p:nvSpPr>
        <p:spPr>
          <a:xfrm>
            <a:off x="551543" y="12288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CE93E483-3AB2-9528-DC4B-9AD0D9F49133}"/>
              </a:ext>
            </a:extLst>
          </p:cNvPr>
          <p:cNvSpPr txBox="1"/>
          <p:nvPr/>
        </p:nvSpPr>
        <p:spPr>
          <a:xfrm>
            <a:off x="1526952" y="5440629"/>
            <a:ext cx="91370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The integration of Virtual Reality will provide employees with e</a:t>
            </a:r>
            <a:r>
              <a:rPr lang="en-US" sz="2000">
                <a:ea typeface="+mn-lt"/>
                <a:cs typeface="+mn-lt"/>
              </a:rPr>
              <a:t>ffective, efficient, and compliant training</a:t>
            </a:r>
            <a:r>
              <a:rPr lang="en-US" sz="2000" b="1">
                <a:ea typeface="+mn-lt"/>
                <a:cs typeface="+mn-lt"/>
              </a:rPr>
              <a:t> starting day one</a:t>
            </a:r>
            <a:r>
              <a:rPr lang="en-US" sz="2000">
                <a:ea typeface="+mn-lt"/>
                <a:cs typeface="+mn-lt"/>
              </a:rPr>
              <a:t> of  their AbbVie journey. </a:t>
            </a:r>
            <a:endParaRPr lang="en-US" sz="2000">
              <a:ea typeface="+mn-lt"/>
              <a:cs typeface="Calibri"/>
            </a:endParaRPr>
          </a:p>
        </p:txBody>
      </p:sp>
      <p:sp>
        <p:nvSpPr>
          <p:cNvPr id="8" name="TextBox 7">
            <a:extLst>
              <a:ext uri="{FF2B5EF4-FFF2-40B4-BE49-F238E27FC236}">
                <a16:creationId xmlns:a16="http://schemas.microsoft.com/office/drawing/2014/main" id="{4B1EF242-2B34-324C-482D-6F78EEF870F2}"/>
              </a:ext>
            </a:extLst>
          </p:cNvPr>
          <p:cNvSpPr txBox="1"/>
          <p:nvPr/>
        </p:nvSpPr>
        <p:spPr>
          <a:xfrm>
            <a:off x="352424" y="1385913"/>
            <a:ext cx="1148715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solidFill>
                  <a:srgbClr val="071D49"/>
                </a:solidFill>
                <a:latin typeface="NeueHaasUnica Light"/>
              </a:rPr>
              <a:t>"At AbbVie, we know supporting the development of our employees impacts our ability to develop and deliver innovative medicines to patients around </a:t>
            </a:r>
            <a:r>
              <a:rPr lang="en-US" sz="3600" b="1">
                <a:solidFill>
                  <a:schemeClr val="tx2">
                    <a:lumMod val="90000"/>
                    <a:lumOff val="10000"/>
                  </a:schemeClr>
                </a:solidFill>
                <a:latin typeface="NeueHaasUnica Light"/>
              </a:rPr>
              <a:t>the</a:t>
            </a:r>
            <a:r>
              <a:rPr lang="en-US" sz="3600" b="1">
                <a:solidFill>
                  <a:srgbClr val="071D49"/>
                </a:solidFill>
                <a:latin typeface="NeueHaasUnica Light"/>
              </a:rPr>
              <a:t> globe. </a:t>
            </a:r>
            <a:r>
              <a:rPr lang="en-US" sz="3600" b="1">
                <a:solidFill>
                  <a:srgbClr val="C00000"/>
                </a:solidFill>
                <a:latin typeface="NeueHaasUnica Light"/>
              </a:rPr>
              <a:t>That’s why we invest in our people and their growth, helping them gain specific enterprise-critical capabilities to develop, build and find purpose in their careers."</a:t>
            </a:r>
            <a:endParaRPr lang="en-US" sz="3600" b="1">
              <a:solidFill>
                <a:srgbClr val="C00000"/>
              </a:solidFill>
            </a:endParaRPr>
          </a:p>
        </p:txBody>
      </p:sp>
      <p:sp>
        <p:nvSpPr>
          <p:cNvPr id="9" name="TextBox 8">
            <a:extLst>
              <a:ext uri="{FF2B5EF4-FFF2-40B4-BE49-F238E27FC236}">
                <a16:creationId xmlns:a16="http://schemas.microsoft.com/office/drawing/2014/main" id="{E6B6A088-C7D6-64E6-A2A1-4ED9493D894C}"/>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Tree>
    <p:extLst>
      <p:ext uri="{BB962C8B-B14F-4D97-AF65-F5344CB8AC3E}">
        <p14:creationId xmlns:p14="http://schemas.microsoft.com/office/powerpoint/2010/main" val="156572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latin typeface="Century Gothic" panose="020B0502020202020204" pitchFamily="34" charset="0"/>
              </a:rPr>
              <a:t>Meet Team AbbVie</a:t>
            </a:r>
          </a:p>
        </p:txBody>
      </p:sp>
      <p:sp>
        <p:nvSpPr>
          <p:cNvPr id="8" name="Rectangle 7">
            <a:extLst>
              <a:ext uri="{FF2B5EF4-FFF2-40B4-BE49-F238E27FC236}">
                <a16:creationId xmlns:a16="http://schemas.microsoft.com/office/drawing/2014/main" id="{7FD70B92-F485-82AD-BC26-062E8AE94F5F}"/>
              </a:ext>
            </a:extLst>
          </p:cNvPr>
          <p:cNvSpPr/>
          <p:nvPr/>
        </p:nvSpPr>
        <p:spPr>
          <a:xfrm>
            <a:off x="777240" y="1423556"/>
            <a:ext cx="1219200" cy="163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C12397D-0F74-506B-79B9-E11C1F582B0F}"/>
              </a:ext>
            </a:extLst>
          </p:cNvPr>
          <p:cNvSpPr/>
          <p:nvPr/>
        </p:nvSpPr>
        <p:spPr>
          <a:xfrm>
            <a:off x="3140710" y="1426906"/>
            <a:ext cx="1219200" cy="163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75FBDB-0815-3CA5-F995-D54658ECCC79}"/>
              </a:ext>
            </a:extLst>
          </p:cNvPr>
          <p:cNvSpPr/>
          <p:nvPr/>
        </p:nvSpPr>
        <p:spPr>
          <a:xfrm>
            <a:off x="5504180" y="1432921"/>
            <a:ext cx="1219200" cy="163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340B5D-077A-E0A2-4A2E-567F348AAE43}"/>
              </a:ext>
            </a:extLst>
          </p:cNvPr>
          <p:cNvSpPr/>
          <p:nvPr/>
        </p:nvSpPr>
        <p:spPr>
          <a:xfrm>
            <a:off x="7867650" y="1426906"/>
            <a:ext cx="1219200" cy="163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CE5612-2943-296F-ABA4-41E5B0CD190F}"/>
              </a:ext>
            </a:extLst>
          </p:cNvPr>
          <p:cNvSpPr/>
          <p:nvPr/>
        </p:nvSpPr>
        <p:spPr>
          <a:xfrm>
            <a:off x="10231120" y="1432921"/>
            <a:ext cx="1219200" cy="163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C7E31A-E693-E065-9E9D-5533129F2B26}"/>
              </a:ext>
            </a:extLst>
          </p:cNvPr>
          <p:cNvSpPr txBox="1"/>
          <p:nvPr/>
        </p:nvSpPr>
        <p:spPr>
          <a:xfrm>
            <a:off x="334214" y="3068681"/>
            <a:ext cx="2108200" cy="646331"/>
          </a:xfrm>
          <a:prstGeom prst="rect">
            <a:avLst/>
          </a:prstGeom>
          <a:noFill/>
        </p:spPr>
        <p:txBody>
          <a:bodyPr wrap="square" rtlCol="0">
            <a:spAutoFit/>
          </a:bodyPr>
          <a:lstStyle/>
          <a:p>
            <a:pPr algn="ctr"/>
            <a:r>
              <a:rPr lang="en-US"/>
              <a:t>Lance Wong</a:t>
            </a:r>
          </a:p>
          <a:p>
            <a:pPr algn="ctr"/>
            <a:r>
              <a:rPr lang="en-US"/>
              <a:t>Full Stack Intern</a:t>
            </a:r>
          </a:p>
        </p:txBody>
      </p:sp>
      <p:sp>
        <p:nvSpPr>
          <p:cNvPr id="15" name="TextBox 14">
            <a:extLst>
              <a:ext uri="{FF2B5EF4-FFF2-40B4-BE49-F238E27FC236}">
                <a16:creationId xmlns:a16="http://schemas.microsoft.com/office/drawing/2014/main" id="{F6C77BC8-3794-8BA7-F5F8-C136C14B110D}"/>
              </a:ext>
            </a:extLst>
          </p:cNvPr>
          <p:cNvSpPr txBox="1"/>
          <p:nvPr/>
        </p:nvSpPr>
        <p:spPr>
          <a:xfrm>
            <a:off x="4598631" y="6517718"/>
            <a:ext cx="2994736" cy="276999"/>
          </a:xfrm>
          <a:prstGeom prst="rect">
            <a:avLst/>
          </a:prstGeom>
          <a:solidFill>
            <a:srgbClr val="071D49"/>
          </a:solidFill>
        </p:spPr>
        <p:txBody>
          <a:bodyPr wrap="square" rtlCol="0">
            <a:spAutoFit/>
          </a:bodyPr>
          <a:lstStyle/>
          <a:p>
            <a:pPr algn="ctr"/>
            <a:r>
              <a:rPr lang="en-US" sz="1200" err="1">
                <a:solidFill>
                  <a:srgbClr val="FFFFFF"/>
                </a:solidFill>
              </a:rPr>
              <a:t>HackVie</a:t>
            </a:r>
            <a:r>
              <a:rPr lang="en-US" sz="1200">
                <a:solidFill>
                  <a:srgbClr val="FFFFFF"/>
                </a:solidFill>
              </a:rPr>
              <a:t> | Manufacturing SOPs | 2022</a:t>
            </a:r>
          </a:p>
        </p:txBody>
      </p:sp>
      <p:sp>
        <p:nvSpPr>
          <p:cNvPr id="16" name="Rectangle 15">
            <a:extLst>
              <a:ext uri="{FF2B5EF4-FFF2-40B4-BE49-F238E27FC236}">
                <a16:creationId xmlns:a16="http://schemas.microsoft.com/office/drawing/2014/main" id="{DA115AD3-EDE5-0A38-70E0-01198AB0B5C3}"/>
              </a:ext>
            </a:extLst>
          </p:cNvPr>
          <p:cNvSpPr/>
          <p:nvPr/>
        </p:nvSpPr>
        <p:spPr>
          <a:xfrm>
            <a:off x="5504180" y="3910246"/>
            <a:ext cx="1219200" cy="163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63AE95-727D-2D9D-607B-711B32417C61}"/>
              </a:ext>
            </a:extLst>
          </p:cNvPr>
          <p:cNvSpPr txBox="1"/>
          <p:nvPr/>
        </p:nvSpPr>
        <p:spPr>
          <a:xfrm>
            <a:off x="4888210" y="5618078"/>
            <a:ext cx="2451137" cy="646331"/>
          </a:xfrm>
          <a:prstGeom prst="rect">
            <a:avLst/>
          </a:prstGeom>
          <a:noFill/>
        </p:spPr>
        <p:txBody>
          <a:bodyPr wrap="square" rtlCol="0">
            <a:spAutoFit/>
          </a:bodyPr>
          <a:lstStyle/>
          <a:p>
            <a:pPr algn="ctr"/>
            <a:r>
              <a:rPr lang="en-US" u="sng"/>
              <a:t>Mentor</a:t>
            </a:r>
          </a:p>
          <a:p>
            <a:pPr algn="ctr"/>
            <a:r>
              <a:rPr lang="en-US"/>
              <a:t>Shannon </a:t>
            </a:r>
            <a:r>
              <a:rPr lang="en-US" err="1"/>
              <a:t>McCumber</a:t>
            </a:r>
            <a:endParaRPr lang="en-US"/>
          </a:p>
        </p:txBody>
      </p:sp>
      <p:pic>
        <p:nvPicPr>
          <p:cNvPr id="4098" name="Picture 2">
            <a:extLst>
              <a:ext uri="{FF2B5EF4-FFF2-40B4-BE49-F238E27FC236}">
                <a16:creationId xmlns:a16="http://schemas.microsoft.com/office/drawing/2014/main" id="{5FB893E5-0EC8-420C-FE0B-438FA47238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70" t="28812" r="31917" b="27822"/>
          <a:stretch/>
        </p:blipFill>
        <p:spPr bwMode="auto">
          <a:xfrm>
            <a:off x="777240" y="1423556"/>
            <a:ext cx="1219200" cy="167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9C461EA5-59B7-8891-8B16-7C719860BB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2" t="27533" r="22742" b="15494"/>
          <a:stretch/>
        </p:blipFill>
        <p:spPr bwMode="auto">
          <a:xfrm>
            <a:off x="10228173" y="1442446"/>
            <a:ext cx="1222147" cy="162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94DE3C53-3583-9937-B7AD-09EB44364A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97" t="29467" r="23182" b="9311"/>
          <a:stretch/>
        </p:blipFill>
        <p:spPr bwMode="auto">
          <a:xfrm>
            <a:off x="5504180" y="1426905"/>
            <a:ext cx="1219200" cy="166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a:extLst>
              <a:ext uri="{FF2B5EF4-FFF2-40B4-BE49-F238E27FC236}">
                <a16:creationId xmlns:a16="http://schemas.microsoft.com/office/drawing/2014/main" id="{B004EB7D-2FE0-7D3E-C3BE-587152A284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03" t="22598" r="26317" b="29740"/>
          <a:stretch/>
        </p:blipFill>
        <p:spPr bwMode="auto">
          <a:xfrm>
            <a:off x="3137763" y="1432921"/>
            <a:ext cx="1222148" cy="163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a:extLst>
              <a:ext uri="{FF2B5EF4-FFF2-40B4-BE49-F238E27FC236}">
                <a16:creationId xmlns:a16="http://schemas.microsoft.com/office/drawing/2014/main" id="{9B9FE048-6E24-13C6-FD4A-67F6ED4A28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020" t="15794" r="25500" b="29382"/>
          <a:stretch/>
        </p:blipFill>
        <p:spPr bwMode="auto">
          <a:xfrm>
            <a:off x="7867650" y="1442447"/>
            <a:ext cx="1219200" cy="163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ED00D901-1C78-E3CD-ACF3-1A090E5F1991}"/>
              </a:ext>
            </a:extLst>
          </p:cNvPr>
          <p:cNvSpPr txBox="1"/>
          <p:nvPr/>
        </p:nvSpPr>
        <p:spPr>
          <a:xfrm>
            <a:off x="2442414" y="3087782"/>
            <a:ext cx="2649221" cy="646331"/>
          </a:xfrm>
          <a:prstGeom prst="rect">
            <a:avLst/>
          </a:prstGeom>
          <a:noFill/>
        </p:spPr>
        <p:txBody>
          <a:bodyPr wrap="square" rtlCol="0">
            <a:spAutoFit/>
          </a:bodyPr>
          <a:lstStyle/>
          <a:p>
            <a:pPr algn="ctr"/>
            <a:r>
              <a:rPr lang="en-US"/>
              <a:t>Rose Huynh</a:t>
            </a:r>
          </a:p>
          <a:p>
            <a:pPr algn="ctr"/>
            <a:r>
              <a:rPr lang="en-US"/>
              <a:t>Onboarding Specialist</a:t>
            </a:r>
          </a:p>
        </p:txBody>
      </p:sp>
      <p:sp>
        <p:nvSpPr>
          <p:cNvPr id="24" name="TextBox 23">
            <a:extLst>
              <a:ext uri="{FF2B5EF4-FFF2-40B4-BE49-F238E27FC236}">
                <a16:creationId xmlns:a16="http://schemas.microsoft.com/office/drawing/2014/main" id="{8B4A4650-FF64-F0E0-11D5-B89275F1BCF0}"/>
              </a:ext>
            </a:extLst>
          </p:cNvPr>
          <p:cNvSpPr txBox="1"/>
          <p:nvPr/>
        </p:nvSpPr>
        <p:spPr>
          <a:xfrm>
            <a:off x="4789169" y="3087782"/>
            <a:ext cx="2649221" cy="646331"/>
          </a:xfrm>
          <a:prstGeom prst="rect">
            <a:avLst/>
          </a:prstGeom>
          <a:noFill/>
        </p:spPr>
        <p:txBody>
          <a:bodyPr wrap="square" rtlCol="0">
            <a:spAutoFit/>
          </a:bodyPr>
          <a:lstStyle/>
          <a:p>
            <a:pPr algn="ctr"/>
            <a:r>
              <a:rPr lang="en-US" err="1"/>
              <a:t>Asvin</a:t>
            </a:r>
            <a:r>
              <a:rPr lang="en-US"/>
              <a:t> </a:t>
            </a:r>
            <a:r>
              <a:rPr lang="en-US" err="1"/>
              <a:t>Ragunathan</a:t>
            </a:r>
            <a:endParaRPr lang="en-US"/>
          </a:p>
          <a:p>
            <a:pPr algn="ctr"/>
            <a:r>
              <a:rPr lang="en-US"/>
              <a:t>RAIDERS-Dev</a:t>
            </a:r>
          </a:p>
        </p:txBody>
      </p:sp>
      <p:sp>
        <p:nvSpPr>
          <p:cNvPr id="25" name="TextBox 24">
            <a:extLst>
              <a:ext uri="{FF2B5EF4-FFF2-40B4-BE49-F238E27FC236}">
                <a16:creationId xmlns:a16="http://schemas.microsoft.com/office/drawing/2014/main" id="{795649F0-69D8-38CB-2E8B-57B6BA32C159}"/>
              </a:ext>
            </a:extLst>
          </p:cNvPr>
          <p:cNvSpPr txBox="1"/>
          <p:nvPr/>
        </p:nvSpPr>
        <p:spPr>
          <a:xfrm>
            <a:off x="7177836" y="3114028"/>
            <a:ext cx="2649221" cy="646331"/>
          </a:xfrm>
          <a:prstGeom prst="rect">
            <a:avLst/>
          </a:prstGeom>
          <a:noFill/>
        </p:spPr>
        <p:txBody>
          <a:bodyPr wrap="square" rtlCol="0">
            <a:spAutoFit/>
          </a:bodyPr>
          <a:lstStyle/>
          <a:p>
            <a:pPr algn="ctr"/>
            <a:r>
              <a:rPr lang="en-US"/>
              <a:t>Katie Schneider</a:t>
            </a:r>
          </a:p>
          <a:p>
            <a:pPr algn="ctr"/>
            <a:r>
              <a:rPr lang="en-US"/>
              <a:t>MRT Team</a:t>
            </a:r>
          </a:p>
        </p:txBody>
      </p:sp>
      <p:sp>
        <p:nvSpPr>
          <p:cNvPr id="26" name="TextBox 25">
            <a:extLst>
              <a:ext uri="{FF2B5EF4-FFF2-40B4-BE49-F238E27FC236}">
                <a16:creationId xmlns:a16="http://schemas.microsoft.com/office/drawing/2014/main" id="{DC02E295-448C-905D-5AC0-B60CD23D817C}"/>
              </a:ext>
            </a:extLst>
          </p:cNvPr>
          <p:cNvSpPr txBox="1"/>
          <p:nvPr/>
        </p:nvSpPr>
        <p:spPr>
          <a:xfrm>
            <a:off x="9542779" y="3159854"/>
            <a:ext cx="2649221" cy="646331"/>
          </a:xfrm>
          <a:prstGeom prst="rect">
            <a:avLst/>
          </a:prstGeom>
          <a:noFill/>
        </p:spPr>
        <p:txBody>
          <a:bodyPr wrap="square" rtlCol="0">
            <a:spAutoFit/>
          </a:bodyPr>
          <a:lstStyle/>
          <a:p>
            <a:pPr algn="ctr"/>
            <a:r>
              <a:rPr lang="en-US"/>
              <a:t>Michael Lee</a:t>
            </a:r>
          </a:p>
          <a:p>
            <a:pPr algn="ctr"/>
            <a:r>
              <a:rPr lang="en-US"/>
              <a:t>PhD Mentee</a:t>
            </a:r>
          </a:p>
        </p:txBody>
      </p:sp>
      <p:pic>
        <p:nvPicPr>
          <p:cNvPr id="4103" name="Picture 7">
            <a:extLst>
              <a:ext uri="{FF2B5EF4-FFF2-40B4-BE49-F238E27FC236}">
                <a16:creationId xmlns:a16="http://schemas.microsoft.com/office/drawing/2014/main" id="{366623A0-5597-4537-7333-1B9BE83F790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758" t="35493" r="25740" b="14609"/>
          <a:stretch/>
        </p:blipFill>
        <p:spPr bwMode="auto">
          <a:xfrm>
            <a:off x="5504179" y="3929347"/>
            <a:ext cx="1219201" cy="163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7653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36CE-2DA6-91F3-46E8-990A6F7A9917}"/>
              </a:ext>
            </a:extLst>
          </p:cNvPr>
          <p:cNvSpPr>
            <a:spLocks noGrp="1"/>
          </p:cNvSpPr>
          <p:nvPr>
            <p:ph type="ctrTitle"/>
          </p:nvPr>
        </p:nvSpPr>
        <p:spPr/>
        <p:txBody>
          <a:bodyPr/>
          <a:lstStyle/>
          <a:p>
            <a:r>
              <a:rPr lang="en-US"/>
              <a:t>Vote for Team AbbVie</a:t>
            </a:r>
          </a:p>
        </p:txBody>
      </p:sp>
    </p:spTree>
    <p:extLst>
      <p:ext uri="{BB962C8B-B14F-4D97-AF65-F5344CB8AC3E}">
        <p14:creationId xmlns:p14="http://schemas.microsoft.com/office/powerpoint/2010/main" val="43681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DEF3-5D3B-4C84-9658-CCAE3683FD7D}"/>
              </a:ext>
            </a:extLst>
          </p:cNvPr>
          <p:cNvSpPr>
            <a:spLocks noGrp="1"/>
          </p:cNvSpPr>
          <p:nvPr>
            <p:ph type="ctrTitle"/>
          </p:nvPr>
        </p:nvSpPr>
        <p:spPr>
          <a:xfrm>
            <a:off x="1599586" y="952500"/>
            <a:ext cx="9144000" cy="2387600"/>
          </a:xfrm>
        </p:spPr>
        <p:txBody>
          <a:bodyPr>
            <a:normAutofit/>
          </a:bodyPr>
          <a:lstStyle/>
          <a:p>
            <a:pPr algn="l"/>
            <a:r>
              <a:rPr lang="en-US" sz="6600">
                <a:latin typeface="Century Gothic" panose="020B0502020202020204" pitchFamily="34" charset="0"/>
              </a:rPr>
              <a:t>Q&amp;A</a:t>
            </a:r>
          </a:p>
        </p:txBody>
      </p:sp>
    </p:spTree>
    <p:extLst>
      <p:ext uri="{BB962C8B-B14F-4D97-AF65-F5344CB8AC3E}">
        <p14:creationId xmlns:p14="http://schemas.microsoft.com/office/powerpoint/2010/main" val="3677003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36CE-2DA6-91F3-46E8-990A6F7A9917}"/>
              </a:ext>
            </a:extLst>
          </p:cNvPr>
          <p:cNvSpPr>
            <a:spLocks noGrp="1"/>
          </p:cNvSpPr>
          <p:nvPr>
            <p:ph type="ctrTitle"/>
          </p:nvPr>
        </p:nvSpPr>
        <p:spPr/>
        <p:txBody>
          <a:bodyPr/>
          <a:lstStyle/>
          <a:p>
            <a:r>
              <a:rPr lang="en-US" sz="5800">
                <a:latin typeface="Century Gothic"/>
              </a:rPr>
              <a:t>Thank You!</a:t>
            </a:r>
            <a:endParaRPr lang="en-US" sz="5800"/>
          </a:p>
        </p:txBody>
      </p:sp>
    </p:spTree>
    <p:extLst>
      <p:ext uri="{BB962C8B-B14F-4D97-AF65-F5344CB8AC3E}">
        <p14:creationId xmlns:p14="http://schemas.microsoft.com/office/powerpoint/2010/main" val="347434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27620453-85AC-E6B8-1392-6D3B6CFA1B2A}"/>
              </a:ext>
            </a:extLst>
          </p:cNvPr>
          <p:cNvPicPr>
            <a:picLocks noChangeAspect="1"/>
          </p:cNvPicPr>
          <p:nvPr/>
        </p:nvPicPr>
        <p:blipFill rotWithShape="1">
          <a:blip r:embed="rId3">
            <a:alphaModFix amt="35000"/>
          </a:blip>
          <a:srcRect b="30"/>
          <a:stretch/>
        </p:blipFill>
        <p:spPr>
          <a:xfrm>
            <a:off x="-5" y="-30"/>
            <a:ext cx="12192000" cy="6855958"/>
          </a:xfrm>
          <a:prstGeom prst="rect">
            <a:avLst/>
          </a:prstGeom>
        </p:spPr>
      </p:pic>
      <p:sp>
        <p:nvSpPr>
          <p:cNvPr id="2" name="Title 1">
            <a:extLst>
              <a:ext uri="{FF2B5EF4-FFF2-40B4-BE49-F238E27FC236}">
                <a16:creationId xmlns:a16="http://schemas.microsoft.com/office/drawing/2014/main" id="{677D42C8-2578-1005-1EA2-A4754D32092A}"/>
              </a:ext>
            </a:extLst>
          </p:cNvPr>
          <p:cNvSpPr>
            <a:spLocks noGrp="1"/>
          </p:cNvSpPr>
          <p:nvPr>
            <p:ph type="ctrTitle"/>
          </p:nvPr>
        </p:nvSpPr>
        <p:spPr>
          <a:xfrm>
            <a:off x="6072445" y="3640254"/>
            <a:ext cx="5319433" cy="2076333"/>
          </a:xfrm>
        </p:spPr>
        <p:txBody>
          <a:bodyPr vert="horz" lIns="91440" tIns="45720" rIns="91440" bIns="45720" rtlCol="0" anchor="t">
            <a:normAutofit/>
          </a:bodyPr>
          <a:lstStyle/>
          <a:p>
            <a:pPr algn="l" defTabSz="914400"/>
            <a:r>
              <a:rPr lang="en-US" sz="4800" kern="1200">
                <a:latin typeface="+mj-lt"/>
                <a:ea typeface="+mj-ea"/>
                <a:cs typeface="+mj-cs"/>
              </a:rPr>
              <a:t>Could training be fun?</a:t>
            </a:r>
          </a:p>
        </p:txBody>
      </p:sp>
      <p:sp>
        <p:nvSpPr>
          <p:cNvPr id="13" name="Freeform: Shape 12">
            <a:extLst>
              <a:ext uri="{FF2B5EF4-FFF2-40B4-BE49-F238E27FC236}">
                <a16:creationId xmlns:a16="http://schemas.microsoft.com/office/drawing/2014/main" id="{F72D119F-8562-42DA-AE9A-70D44FDCF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7FC6BD13-B9FF-D429-4EDE-C9E418AB0F19}"/>
              </a:ext>
            </a:extLst>
          </p:cNvPr>
          <p:cNvPicPr>
            <a:picLocks noChangeAspect="1"/>
          </p:cNvPicPr>
          <p:nvPr/>
        </p:nvPicPr>
        <p:blipFill rotWithShape="1">
          <a:blip r:embed="rId3"/>
          <a:srcRect l="44858" r="7733" b="1"/>
          <a:stretch/>
        </p:blipFill>
        <p:spPr>
          <a:xfrm>
            <a:off x="4" y="4"/>
            <a:ext cx="5234519" cy="621062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Tree>
    <p:extLst>
      <p:ext uri="{BB962C8B-B14F-4D97-AF65-F5344CB8AC3E}">
        <p14:creationId xmlns:p14="http://schemas.microsoft.com/office/powerpoint/2010/main" val="7075770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latin typeface="Century Gothic"/>
              </a:rPr>
              <a:t>Problem: Ineffective and inadequate trainings</a:t>
            </a:r>
          </a:p>
        </p:txBody>
      </p:sp>
      <p:sp>
        <p:nvSpPr>
          <p:cNvPr id="6" name="TextBox 5">
            <a:extLst>
              <a:ext uri="{FF2B5EF4-FFF2-40B4-BE49-F238E27FC236}">
                <a16:creationId xmlns:a16="http://schemas.microsoft.com/office/drawing/2014/main" id="{8FC9CD86-ACE0-D5D6-87B3-F05EFC4BBD78}"/>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cxnSp>
        <p:nvCxnSpPr>
          <p:cNvPr id="17" name="Straight Arrow Connector 16">
            <a:extLst>
              <a:ext uri="{FF2B5EF4-FFF2-40B4-BE49-F238E27FC236}">
                <a16:creationId xmlns:a16="http://schemas.microsoft.com/office/drawing/2014/main" id="{D7BEC426-DB40-2B02-502A-81BEE895FEDA}"/>
              </a:ext>
            </a:extLst>
          </p:cNvPr>
          <p:cNvCxnSpPr>
            <a:cxnSpLocks/>
          </p:cNvCxnSpPr>
          <p:nvPr/>
        </p:nvCxnSpPr>
        <p:spPr>
          <a:xfrm>
            <a:off x="4843743" y="3762375"/>
            <a:ext cx="61856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9602B44-E304-5D74-38C5-FA411563A6BC}"/>
              </a:ext>
            </a:extLst>
          </p:cNvPr>
          <p:cNvGrpSpPr/>
          <p:nvPr/>
        </p:nvGrpSpPr>
        <p:grpSpPr>
          <a:xfrm>
            <a:off x="550337" y="1176299"/>
            <a:ext cx="4153454" cy="2555318"/>
            <a:chOff x="550337" y="1176299"/>
            <a:chExt cx="4153454" cy="2555318"/>
          </a:xfrm>
        </p:grpSpPr>
        <p:sp>
          <p:nvSpPr>
            <p:cNvPr id="16" name="Rectangle 15">
              <a:extLst>
                <a:ext uri="{FF2B5EF4-FFF2-40B4-BE49-F238E27FC236}">
                  <a16:creationId xmlns:a16="http://schemas.microsoft.com/office/drawing/2014/main" id="{D1EF0E3A-76AB-CD7D-D2D3-2DB4CBFF215C}"/>
                </a:ext>
              </a:extLst>
            </p:cNvPr>
            <p:cNvSpPr/>
            <p:nvPr/>
          </p:nvSpPr>
          <p:spPr>
            <a:xfrm>
              <a:off x="550337" y="1176299"/>
              <a:ext cx="4153454" cy="255531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AFC1F02-0A89-914F-EE4E-1C42B79CC759}"/>
                </a:ext>
              </a:extLst>
            </p:cNvPr>
            <p:cNvSpPr txBox="1"/>
            <p:nvPr/>
          </p:nvSpPr>
          <p:spPr>
            <a:xfrm>
              <a:off x="727799" y="1176299"/>
              <a:ext cx="3798531" cy="369332"/>
            </a:xfrm>
            <a:prstGeom prst="rect">
              <a:avLst/>
            </a:prstGeom>
            <a:noFill/>
          </p:spPr>
          <p:txBody>
            <a:bodyPr wrap="square" rtlCol="0">
              <a:spAutoFit/>
            </a:bodyPr>
            <a:lstStyle/>
            <a:p>
              <a:pPr algn="ctr"/>
              <a:r>
                <a:rPr lang="en-US" b="1"/>
                <a:t>Difficult trainings</a:t>
              </a:r>
            </a:p>
          </p:txBody>
        </p:sp>
        <p:pic>
          <p:nvPicPr>
            <p:cNvPr id="19" name="Picture 18">
              <a:extLst>
                <a:ext uri="{FF2B5EF4-FFF2-40B4-BE49-F238E27FC236}">
                  <a16:creationId xmlns:a16="http://schemas.microsoft.com/office/drawing/2014/main" id="{6C8B9859-DB69-6933-EAAC-BF5C13360CF5}"/>
                </a:ext>
              </a:extLst>
            </p:cNvPr>
            <p:cNvPicPr>
              <a:picLocks noChangeAspect="1"/>
            </p:cNvPicPr>
            <p:nvPr/>
          </p:nvPicPr>
          <p:blipFill rotWithShape="1">
            <a:blip r:embed="rId3"/>
            <a:srcRect l="-1" r="1113" b="3745"/>
            <a:stretch/>
          </p:blipFill>
          <p:spPr>
            <a:xfrm rot="16200000">
              <a:off x="1584743" y="622786"/>
              <a:ext cx="2084643" cy="4006489"/>
            </a:xfrm>
            <a:prstGeom prst="rect">
              <a:avLst/>
            </a:prstGeom>
          </p:spPr>
        </p:pic>
      </p:grpSp>
      <p:grpSp>
        <p:nvGrpSpPr>
          <p:cNvPr id="11" name="Group 10">
            <a:extLst>
              <a:ext uri="{FF2B5EF4-FFF2-40B4-BE49-F238E27FC236}">
                <a16:creationId xmlns:a16="http://schemas.microsoft.com/office/drawing/2014/main" id="{88CF0B3A-BF52-CAC4-0589-4B551AFE0383}"/>
              </a:ext>
            </a:extLst>
          </p:cNvPr>
          <p:cNvGrpSpPr/>
          <p:nvPr/>
        </p:nvGrpSpPr>
        <p:grpSpPr>
          <a:xfrm>
            <a:off x="550331" y="3788767"/>
            <a:ext cx="4153454" cy="2563089"/>
            <a:chOff x="550331" y="3788767"/>
            <a:chExt cx="4153454" cy="2563089"/>
          </a:xfrm>
        </p:grpSpPr>
        <p:sp>
          <p:nvSpPr>
            <p:cNvPr id="21" name="Rectangle 20">
              <a:extLst>
                <a:ext uri="{FF2B5EF4-FFF2-40B4-BE49-F238E27FC236}">
                  <a16:creationId xmlns:a16="http://schemas.microsoft.com/office/drawing/2014/main" id="{E9826220-84DB-56F4-AF5F-AA31DFDB0F5D}"/>
                </a:ext>
              </a:extLst>
            </p:cNvPr>
            <p:cNvSpPr/>
            <p:nvPr/>
          </p:nvSpPr>
          <p:spPr>
            <a:xfrm>
              <a:off x="550331" y="3796538"/>
              <a:ext cx="4153454" cy="255531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8E77351D-760D-9496-F3EE-A5EAB049A0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22" t="5419"/>
            <a:stretch/>
          </p:blipFill>
          <p:spPr bwMode="auto">
            <a:xfrm>
              <a:off x="697326" y="4085119"/>
              <a:ext cx="3859464" cy="222996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F6DAC0F-5ABB-69C6-753B-300D934B2FDB}"/>
                </a:ext>
              </a:extLst>
            </p:cNvPr>
            <p:cNvSpPr txBox="1"/>
            <p:nvPr/>
          </p:nvSpPr>
          <p:spPr>
            <a:xfrm>
              <a:off x="727793" y="3788767"/>
              <a:ext cx="3798531" cy="369332"/>
            </a:xfrm>
            <a:prstGeom prst="rect">
              <a:avLst/>
            </a:prstGeom>
            <a:noFill/>
          </p:spPr>
          <p:txBody>
            <a:bodyPr wrap="square" rtlCol="0">
              <a:spAutoFit/>
            </a:bodyPr>
            <a:lstStyle/>
            <a:p>
              <a:pPr algn="ctr"/>
              <a:r>
                <a:rPr lang="en-US" b="1"/>
                <a:t>Ineffective comprehension checks</a:t>
              </a:r>
            </a:p>
          </p:txBody>
        </p:sp>
      </p:grpSp>
      <p:grpSp>
        <p:nvGrpSpPr>
          <p:cNvPr id="7" name="Group 6">
            <a:extLst>
              <a:ext uri="{FF2B5EF4-FFF2-40B4-BE49-F238E27FC236}">
                <a16:creationId xmlns:a16="http://schemas.microsoft.com/office/drawing/2014/main" id="{05E105A9-634C-601A-20EF-D9C08B3E2991}"/>
              </a:ext>
            </a:extLst>
          </p:cNvPr>
          <p:cNvGrpSpPr/>
          <p:nvPr/>
        </p:nvGrpSpPr>
        <p:grpSpPr>
          <a:xfrm>
            <a:off x="6762749" y="1304759"/>
            <a:ext cx="3790950" cy="2314741"/>
            <a:chOff x="6905625" y="1209509"/>
            <a:chExt cx="3790950" cy="2314741"/>
          </a:xfrm>
        </p:grpSpPr>
        <p:sp>
          <p:nvSpPr>
            <p:cNvPr id="25" name="Rectangle 24">
              <a:extLst>
                <a:ext uri="{FF2B5EF4-FFF2-40B4-BE49-F238E27FC236}">
                  <a16:creationId xmlns:a16="http://schemas.microsoft.com/office/drawing/2014/main" id="{008315AF-0905-A959-74A3-5BD4A6E38CCC}"/>
                </a:ext>
              </a:extLst>
            </p:cNvPr>
            <p:cNvSpPr/>
            <p:nvPr/>
          </p:nvSpPr>
          <p:spPr>
            <a:xfrm>
              <a:off x="6905625" y="1209509"/>
              <a:ext cx="3790950" cy="231474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8412DFE-30A4-0CB4-C48A-A6C841399F7A}"/>
                </a:ext>
              </a:extLst>
            </p:cNvPr>
            <p:cNvSpPr txBox="1"/>
            <p:nvPr/>
          </p:nvSpPr>
          <p:spPr>
            <a:xfrm>
              <a:off x="7627596" y="1209509"/>
              <a:ext cx="2347009" cy="369332"/>
            </a:xfrm>
            <a:prstGeom prst="rect">
              <a:avLst/>
            </a:prstGeom>
            <a:noFill/>
          </p:spPr>
          <p:txBody>
            <a:bodyPr wrap="square" rtlCol="0">
              <a:spAutoFit/>
            </a:bodyPr>
            <a:lstStyle/>
            <a:p>
              <a:pPr algn="ctr"/>
              <a:r>
                <a:rPr lang="en-US" b="1"/>
                <a:t>Defective products</a:t>
              </a:r>
            </a:p>
          </p:txBody>
        </p:sp>
        <p:pic>
          <p:nvPicPr>
            <p:cNvPr id="28" name="Picture 2">
              <a:extLst>
                <a:ext uri="{FF2B5EF4-FFF2-40B4-BE49-F238E27FC236}">
                  <a16:creationId xmlns:a16="http://schemas.microsoft.com/office/drawing/2014/main" id="{E3B86751-AB93-AD49-E4E1-3DDE5F3A5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7023" y="1578841"/>
              <a:ext cx="3268154" cy="1838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7137A060-9DEC-B300-83CC-C4AAF0E7ED23}"/>
              </a:ext>
            </a:extLst>
          </p:cNvPr>
          <p:cNvGrpSpPr/>
          <p:nvPr/>
        </p:nvGrpSpPr>
        <p:grpSpPr>
          <a:xfrm>
            <a:off x="5657849" y="3794488"/>
            <a:ext cx="6000751" cy="2558692"/>
            <a:chOff x="5867399" y="3674503"/>
            <a:chExt cx="6000751" cy="2558692"/>
          </a:xfrm>
        </p:grpSpPr>
        <p:sp>
          <p:nvSpPr>
            <p:cNvPr id="31" name="Rectangle 30">
              <a:extLst>
                <a:ext uri="{FF2B5EF4-FFF2-40B4-BE49-F238E27FC236}">
                  <a16:creationId xmlns:a16="http://schemas.microsoft.com/office/drawing/2014/main" id="{2F56FE53-EACB-E2D5-084E-186E01A83E45}"/>
                </a:ext>
              </a:extLst>
            </p:cNvPr>
            <p:cNvSpPr/>
            <p:nvPr/>
          </p:nvSpPr>
          <p:spPr>
            <a:xfrm>
              <a:off x="5867399" y="3677877"/>
              <a:ext cx="2861716" cy="255531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C8DCED-D6FB-E970-D0DD-CFCCAB93ADD8}"/>
                </a:ext>
              </a:extLst>
            </p:cNvPr>
            <p:cNvGrpSpPr/>
            <p:nvPr/>
          </p:nvGrpSpPr>
          <p:grpSpPr>
            <a:xfrm>
              <a:off x="6059843" y="3696927"/>
              <a:ext cx="2476828" cy="2418722"/>
              <a:chOff x="6288443" y="3728435"/>
              <a:chExt cx="2476828" cy="2418722"/>
            </a:xfrm>
          </p:grpSpPr>
          <p:pic>
            <p:nvPicPr>
              <p:cNvPr id="34" name="Picture 4">
                <a:extLst>
                  <a:ext uri="{FF2B5EF4-FFF2-40B4-BE49-F238E27FC236}">
                    <a16:creationId xmlns:a16="http://schemas.microsoft.com/office/drawing/2014/main" id="{04F1F000-84AA-EA57-EC37-9C511E4451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8443" y="4145680"/>
                <a:ext cx="2476828" cy="200147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9BFBE7C-4C17-4541-307E-D6F51288C944}"/>
                  </a:ext>
                </a:extLst>
              </p:cNvPr>
              <p:cNvSpPr txBox="1"/>
              <p:nvPr/>
            </p:nvSpPr>
            <p:spPr>
              <a:xfrm>
                <a:off x="6353353" y="3728435"/>
                <a:ext cx="2347009" cy="369332"/>
              </a:xfrm>
              <a:prstGeom prst="rect">
                <a:avLst/>
              </a:prstGeom>
              <a:noFill/>
            </p:spPr>
            <p:txBody>
              <a:bodyPr wrap="square" rtlCol="0">
                <a:spAutoFit/>
              </a:bodyPr>
              <a:lstStyle/>
              <a:p>
                <a:pPr algn="ctr"/>
                <a:r>
                  <a:rPr lang="en-US" b="1"/>
                  <a:t>Machinery damage</a:t>
                </a:r>
              </a:p>
            </p:txBody>
          </p:sp>
        </p:grpSp>
        <p:grpSp>
          <p:nvGrpSpPr>
            <p:cNvPr id="14" name="Group 13">
              <a:extLst>
                <a:ext uri="{FF2B5EF4-FFF2-40B4-BE49-F238E27FC236}">
                  <a16:creationId xmlns:a16="http://schemas.microsoft.com/office/drawing/2014/main" id="{2987034D-C506-8EC1-0292-653804688104}"/>
                </a:ext>
              </a:extLst>
            </p:cNvPr>
            <p:cNvGrpSpPr/>
            <p:nvPr/>
          </p:nvGrpSpPr>
          <p:grpSpPr>
            <a:xfrm>
              <a:off x="8839546" y="3674503"/>
              <a:ext cx="3028604" cy="2555318"/>
              <a:chOff x="9068146" y="3674503"/>
              <a:chExt cx="3028604" cy="2555318"/>
            </a:xfrm>
          </p:grpSpPr>
          <p:sp>
            <p:nvSpPr>
              <p:cNvPr id="33" name="Rectangle 32">
                <a:extLst>
                  <a:ext uri="{FF2B5EF4-FFF2-40B4-BE49-F238E27FC236}">
                    <a16:creationId xmlns:a16="http://schemas.microsoft.com/office/drawing/2014/main" id="{D43CE0C6-F3DD-F27F-8996-C3EE71F09F77}"/>
                  </a:ext>
                </a:extLst>
              </p:cNvPr>
              <p:cNvSpPr/>
              <p:nvPr/>
            </p:nvSpPr>
            <p:spPr>
              <a:xfrm>
                <a:off x="9068146" y="3674503"/>
                <a:ext cx="3028604" cy="255531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5F7A9E9-CE34-7A8C-3DA9-CF7C46379260}"/>
                  </a:ext>
                </a:extLst>
              </p:cNvPr>
              <p:cNvSpPr txBox="1"/>
              <p:nvPr/>
            </p:nvSpPr>
            <p:spPr>
              <a:xfrm>
                <a:off x="9408944" y="3696927"/>
                <a:ext cx="2347009" cy="369332"/>
              </a:xfrm>
              <a:prstGeom prst="rect">
                <a:avLst/>
              </a:prstGeom>
              <a:noFill/>
            </p:spPr>
            <p:txBody>
              <a:bodyPr wrap="square" rtlCol="0">
                <a:spAutoFit/>
              </a:bodyPr>
              <a:lstStyle/>
              <a:p>
                <a:pPr algn="ctr"/>
                <a:r>
                  <a:rPr lang="en-US" b="1"/>
                  <a:t>Workplace accidents</a:t>
                </a:r>
              </a:p>
            </p:txBody>
          </p:sp>
          <p:pic>
            <p:nvPicPr>
              <p:cNvPr id="37" name="Picture 4">
                <a:extLst>
                  <a:ext uri="{FF2B5EF4-FFF2-40B4-BE49-F238E27FC236}">
                    <a16:creationId xmlns:a16="http://schemas.microsoft.com/office/drawing/2014/main" id="{FC3B2943-5180-B4F1-94F6-E8D0CB1307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1590" y="4279333"/>
                <a:ext cx="2861716" cy="160863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09947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latin typeface="Century Gothic" panose="020B0502020202020204" pitchFamily="34" charset="0"/>
              </a:rPr>
              <a:t>Curre</a:t>
            </a:r>
            <a:r>
              <a:rPr lang="en-US" sz="3200"/>
              <a:t>nt Training vs VR Training</a:t>
            </a:r>
            <a:endParaRPr lang="en-US" sz="3200">
              <a:latin typeface="Century Gothic" panose="020B0502020202020204" pitchFamily="34" charset="0"/>
            </a:endParaRPr>
          </a:p>
        </p:txBody>
      </p:sp>
      <p:pic>
        <p:nvPicPr>
          <p:cNvPr id="11" name="Picture 10">
            <a:extLst>
              <a:ext uri="{FF2B5EF4-FFF2-40B4-BE49-F238E27FC236}">
                <a16:creationId xmlns:a16="http://schemas.microsoft.com/office/drawing/2014/main" id="{62372DCE-694F-EAA4-7A1E-1EA5CD46F9D3}"/>
              </a:ext>
            </a:extLst>
          </p:cNvPr>
          <p:cNvPicPr>
            <a:picLocks noChangeAspect="1"/>
          </p:cNvPicPr>
          <p:nvPr/>
        </p:nvPicPr>
        <p:blipFill rotWithShape="1">
          <a:blip r:embed="rId3"/>
          <a:srcRect l="11349" r="15124"/>
          <a:stretch/>
        </p:blipFill>
        <p:spPr>
          <a:xfrm>
            <a:off x="3468448" y="2190508"/>
            <a:ext cx="2277071" cy="3671677"/>
          </a:xfrm>
          <a:prstGeom prst="rect">
            <a:avLst/>
          </a:prstGeom>
        </p:spPr>
      </p:pic>
      <p:sp>
        <p:nvSpPr>
          <p:cNvPr id="29" name="TextBox 28">
            <a:extLst>
              <a:ext uri="{FF2B5EF4-FFF2-40B4-BE49-F238E27FC236}">
                <a16:creationId xmlns:a16="http://schemas.microsoft.com/office/drawing/2014/main" id="{040685CD-BAA8-1F15-F1D8-33ED1694EA87}"/>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pic>
        <p:nvPicPr>
          <p:cNvPr id="30" name="Picture 29">
            <a:extLst>
              <a:ext uri="{FF2B5EF4-FFF2-40B4-BE49-F238E27FC236}">
                <a16:creationId xmlns:a16="http://schemas.microsoft.com/office/drawing/2014/main" id="{D8D42290-9FE3-B956-CDE8-AB5C8C6AFFBB}"/>
              </a:ext>
            </a:extLst>
          </p:cNvPr>
          <p:cNvPicPr>
            <a:picLocks noChangeAspect="1"/>
          </p:cNvPicPr>
          <p:nvPr/>
        </p:nvPicPr>
        <p:blipFill rotWithShape="1">
          <a:blip r:embed="rId4"/>
          <a:srcRect l="-1" t="1141" r="-119" b="1"/>
          <a:stretch/>
        </p:blipFill>
        <p:spPr>
          <a:xfrm>
            <a:off x="1191964" y="2710892"/>
            <a:ext cx="2038251" cy="2007273"/>
          </a:xfrm>
          <a:prstGeom prst="rect">
            <a:avLst/>
          </a:prstGeom>
          <a:ln>
            <a:solidFill>
              <a:schemeClr val="tx1"/>
            </a:solidFill>
          </a:ln>
        </p:spPr>
      </p:pic>
      <p:pic>
        <p:nvPicPr>
          <p:cNvPr id="31" name="Picture 30">
            <a:extLst>
              <a:ext uri="{FF2B5EF4-FFF2-40B4-BE49-F238E27FC236}">
                <a16:creationId xmlns:a16="http://schemas.microsoft.com/office/drawing/2014/main" id="{D5CD45BC-6AEE-BF89-4FF8-4A71753A77F9}"/>
              </a:ext>
            </a:extLst>
          </p:cNvPr>
          <p:cNvPicPr>
            <a:picLocks noChangeAspect="1"/>
          </p:cNvPicPr>
          <p:nvPr/>
        </p:nvPicPr>
        <p:blipFill rotWithShape="1">
          <a:blip r:embed="rId4"/>
          <a:srcRect t="904" b="1"/>
          <a:stretch/>
        </p:blipFill>
        <p:spPr>
          <a:xfrm>
            <a:off x="850419" y="3087632"/>
            <a:ext cx="2116494" cy="2091818"/>
          </a:xfrm>
          <a:prstGeom prst="rect">
            <a:avLst/>
          </a:prstGeom>
          <a:ln>
            <a:solidFill>
              <a:schemeClr val="tx1"/>
            </a:solidFill>
          </a:ln>
        </p:spPr>
      </p:pic>
      <p:pic>
        <p:nvPicPr>
          <p:cNvPr id="32" name="Picture 31">
            <a:extLst>
              <a:ext uri="{FF2B5EF4-FFF2-40B4-BE49-F238E27FC236}">
                <a16:creationId xmlns:a16="http://schemas.microsoft.com/office/drawing/2014/main" id="{A7600D07-B064-0142-9B19-B00DF8AC630D}"/>
              </a:ext>
            </a:extLst>
          </p:cNvPr>
          <p:cNvPicPr>
            <a:picLocks noChangeAspect="1"/>
          </p:cNvPicPr>
          <p:nvPr/>
        </p:nvPicPr>
        <p:blipFill rotWithShape="1">
          <a:blip r:embed="rId4"/>
          <a:srcRect t="904" b="1"/>
          <a:stretch/>
        </p:blipFill>
        <p:spPr>
          <a:xfrm>
            <a:off x="533400" y="3464372"/>
            <a:ext cx="2116494" cy="2091818"/>
          </a:xfrm>
          <a:prstGeom prst="rect">
            <a:avLst/>
          </a:prstGeom>
          <a:ln>
            <a:solidFill>
              <a:schemeClr val="tx1"/>
            </a:solidFill>
          </a:ln>
        </p:spPr>
      </p:pic>
      <p:sp>
        <p:nvSpPr>
          <p:cNvPr id="10" name="Title 1">
            <a:extLst>
              <a:ext uri="{FF2B5EF4-FFF2-40B4-BE49-F238E27FC236}">
                <a16:creationId xmlns:a16="http://schemas.microsoft.com/office/drawing/2014/main" id="{340060CF-1884-3957-BFE1-6EBA8BB09A45}"/>
              </a:ext>
            </a:extLst>
          </p:cNvPr>
          <p:cNvSpPr txBox="1">
            <a:spLocks/>
          </p:cNvSpPr>
          <p:nvPr/>
        </p:nvSpPr>
        <p:spPr>
          <a:xfrm>
            <a:off x="2022481" y="1246506"/>
            <a:ext cx="2891934" cy="779463"/>
          </a:xfrm>
          <a:prstGeom prst="rect">
            <a:avLst/>
          </a:prstGeom>
        </p:spPr>
        <p:txBody>
          <a:bodyPr vert="horz" lIns="0" tIns="0" rIns="0" bIns="0" rtlCol="0" anchor="b" anchorCtr="0">
            <a:noAutofit/>
          </a:bodyPr>
          <a:lstStyle>
            <a:lvl1pPr algn="l" defTabSz="1108325" rtl="0" eaLnBrk="1" latinLnBrk="0" hangingPunct="1">
              <a:lnSpc>
                <a:spcPct val="90000"/>
              </a:lnSpc>
              <a:spcBef>
                <a:spcPct val="0"/>
              </a:spcBef>
              <a:buNone/>
              <a:defRPr sz="3879" kern="1200" baseline="0">
                <a:solidFill>
                  <a:schemeClr val="tx2"/>
                </a:solidFill>
                <a:latin typeface="Century Gothic" panose="020B0502020202020204" pitchFamily="34" charset="0"/>
                <a:ea typeface="+mj-ea"/>
                <a:cs typeface="+mj-cs"/>
              </a:defRPr>
            </a:lvl1pPr>
          </a:lstStyle>
          <a:p>
            <a:r>
              <a:rPr lang="en-US" sz="1800" u="sng"/>
              <a:t>Current Training Materials</a:t>
            </a:r>
          </a:p>
        </p:txBody>
      </p:sp>
      <p:cxnSp>
        <p:nvCxnSpPr>
          <p:cNvPr id="5" name="Straight Connector 4">
            <a:extLst>
              <a:ext uri="{FF2B5EF4-FFF2-40B4-BE49-F238E27FC236}">
                <a16:creationId xmlns:a16="http://schemas.microsoft.com/office/drawing/2014/main" id="{F3D56350-DF91-A112-F012-51CE30039C1D}"/>
              </a:ext>
            </a:extLst>
          </p:cNvPr>
          <p:cNvCxnSpPr/>
          <p:nvPr/>
        </p:nvCxnSpPr>
        <p:spPr>
          <a:xfrm>
            <a:off x="6096000" y="1419225"/>
            <a:ext cx="0" cy="46291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5D752FD1-C3A3-494C-F640-EDAC2AC8411F}"/>
              </a:ext>
            </a:extLst>
          </p:cNvPr>
          <p:cNvSpPr txBox="1">
            <a:spLocks/>
          </p:cNvSpPr>
          <p:nvPr/>
        </p:nvSpPr>
        <p:spPr>
          <a:xfrm>
            <a:off x="8535861" y="1246506"/>
            <a:ext cx="921983" cy="779463"/>
          </a:xfrm>
          <a:prstGeom prst="rect">
            <a:avLst/>
          </a:prstGeom>
        </p:spPr>
        <p:txBody>
          <a:bodyPr vert="horz" lIns="0" tIns="0" rIns="0" bIns="0" rtlCol="0" anchor="b" anchorCtr="0">
            <a:noAutofit/>
          </a:bodyPr>
          <a:lstStyle>
            <a:lvl1pPr algn="l" defTabSz="1108325" rtl="0" eaLnBrk="1" latinLnBrk="0" hangingPunct="1">
              <a:lnSpc>
                <a:spcPct val="90000"/>
              </a:lnSpc>
              <a:spcBef>
                <a:spcPct val="0"/>
              </a:spcBef>
              <a:buNone/>
              <a:defRPr sz="3879" kern="1200" baseline="0">
                <a:solidFill>
                  <a:schemeClr val="tx2"/>
                </a:solidFill>
                <a:latin typeface="Century Gothic" panose="020B0502020202020204" pitchFamily="34" charset="0"/>
                <a:ea typeface="+mj-ea"/>
                <a:cs typeface="+mj-cs"/>
              </a:defRPr>
            </a:lvl1pPr>
          </a:lstStyle>
          <a:p>
            <a:r>
              <a:rPr lang="en-US" sz="1800" u="sng"/>
              <a:t>TrainVR</a:t>
            </a:r>
          </a:p>
        </p:txBody>
      </p:sp>
      <p:pic>
        <p:nvPicPr>
          <p:cNvPr id="6" name="Picture 5" descr="A picture containing weapon&#10;&#10;Description automatically generated">
            <a:extLst>
              <a:ext uri="{FF2B5EF4-FFF2-40B4-BE49-F238E27FC236}">
                <a16:creationId xmlns:a16="http://schemas.microsoft.com/office/drawing/2014/main" id="{09AA2530-2A89-5C66-F0F8-93C5A0ADA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5104" y="2254168"/>
            <a:ext cx="5323496" cy="3299293"/>
          </a:xfrm>
          <a:prstGeom prst="rect">
            <a:avLst/>
          </a:prstGeom>
        </p:spPr>
      </p:pic>
    </p:spTree>
    <p:extLst>
      <p:ext uri="{BB962C8B-B14F-4D97-AF65-F5344CB8AC3E}">
        <p14:creationId xmlns:p14="http://schemas.microsoft.com/office/powerpoint/2010/main" val="306934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9666F66-001C-A6F9-1070-0E026D0F503A}"/>
              </a:ext>
            </a:extLst>
          </p:cNvPr>
          <p:cNvPicPr>
            <a:picLocks noChangeAspect="1"/>
          </p:cNvPicPr>
          <p:nvPr/>
        </p:nvPicPr>
        <p:blipFill rotWithShape="1">
          <a:blip r:embed="rId3">
            <a:extLst>
              <a:ext uri="{28A0092B-C50C-407E-A947-70E740481C1C}">
                <a14:useLocalDpi xmlns:a14="http://schemas.microsoft.com/office/drawing/2010/main" val="0"/>
              </a:ext>
            </a:extLst>
          </a:blip>
          <a:srcRect b="5651"/>
          <a:stretch/>
        </p:blipFill>
        <p:spPr>
          <a:xfrm>
            <a:off x="3668375" y="1461679"/>
            <a:ext cx="4941979" cy="46626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50" name="Picture 2" descr="symbol">
            <a:extLst>
              <a:ext uri="{FF2B5EF4-FFF2-40B4-BE49-F238E27FC236}">
                <a16:creationId xmlns:a16="http://schemas.microsoft.com/office/drawing/2014/main" id="{A55691C6-DDEF-AB1C-2624-74C1431AF0D8}"/>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t="21633" r="4058" b="47763"/>
          <a:stretch/>
        </p:blipFill>
        <p:spPr bwMode="auto">
          <a:xfrm>
            <a:off x="5595294" y="3097354"/>
            <a:ext cx="1054426" cy="336374"/>
          </a:xfrm>
          <a:prstGeom prst="rect">
            <a:avLst/>
          </a:prstGeom>
          <a:noFill/>
          <a:extLst>
            <a:ext uri="{909E8E84-426E-40DD-AFC4-6F175D3DCCD1}">
              <a14:hiddenFill xmlns:a14="http://schemas.microsoft.com/office/drawing/2010/main">
                <a:solidFill>
                  <a:srgbClr val="FFFFFF"/>
                </a:solidFill>
              </a14:hiddenFill>
            </a:ext>
          </a:extLst>
        </p:spPr>
      </p:pic>
      <p:sp>
        <p:nvSpPr>
          <p:cNvPr id="2064" name="Minus Sign 2063">
            <a:extLst>
              <a:ext uri="{FF2B5EF4-FFF2-40B4-BE49-F238E27FC236}">
                <a16:creationId xmlns:a16="http://schemas.microsoft.com/office/drawing/2014/main" id="{8D6B61B0-A57A-3F1B-27CC-88A19514EAB9}"/>
              </a:ext>
            </a:extLst>
          </p:cNvPr>
          <p:cNvSpPr/>
          <p:nvPr/>
        </p:nvSpPr>
        <p:spPr>
          <a:xfrm>
            <a:off x="5801844" y="3394035"/>
            <a:ext cx="320663"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Minus Sign 50">
            <a:extLst>
              <a:ext uri="{FF2B5EF4-FFF2-40B4-BE49-F238E27FC236}">
                <a16:creationId xmlns:a16="http://schemas.microsoft.com/office/drawing/2014/main" id="{3D44BCCA-9309-7197-FE7A-114558B4F7F0}"/>
              </a:ext>
            </a:extLst>
          </p:cNvPr>
          <p:cNvSpPr/>
          <p:nvPr/>
        </p:nvSpPr>
        <p:spPr>
          <a:xfrm>
            <a:off x="6179248" y="3397182"/>
            <a:ext cx="294438"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17ADE2D2-8F42-E45C-65C2-6B09C4F8D258}"/>
                  </a:ext>
                </a:extLst>
              </p14:cNvPr>
              <p14:cNvContentPartPr/>
              <p14:nvPr/>
            </p14:nvContentPartPr>
            <p14:xfrm>
              <a:off x="1088551" y="3901773"/>
              <a:ext cx="190080" cy="34200"/>
            </p14:xfrm>
          </p:contentPart>
        </mc:Choice>
        <mc:Fallback xmlns="">
          <p:pic>
            <p:nvPicPr>
              <p:cNvPr id="57" name="Ink 56">
                <a:extLst>
                  <a:ext uri="{FF2B5EF4-FFF2-40B4-BE49-F238E27FC236}">
                    <a16:creationId xmlns:a16="http://schemas.microsoft.com/office/drawing/2014/main" id="{17ADE2D2-8F42-E45C-65C2-6B09C4F8D258}"/>
                  </a:ext>
                </a:extLst>
              </p:cNvPr>
              <p:cNvPicPr/>
              <p:nvPr/>
            </p:nvPicPr>
            <p:blipFill>
              <a:blip r:embed="rId7"/>
              <a:stretch>
                <a:fillRect/>
              </a:stretch>
            </p:blipFill>
            <p:spPr>
              <a:xfrm>
                <a:off x="1079551"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13FC0632-F11D-8040-1D50-3C10911F29EC}"/>
                  </a:ext>
                </a:extLst>
              </p14:cNvPr>
              <p14:cNvContentPartPr/>
              <p14:nvPr/>
            </p14:nvContentPartPr>
            <p14:xfrm>
              <a:off x="975871" y="2811333"/>
              <a:ext cx="381960" cy="89640"/>
            </p14:xfrm>
          </p:contentPart>
        </mc:Choice>
        <mc:Fallback xmlns="">
          <p:pic>
            <p:nvPicPr>
              <p:cNvPr id="58" name="Ink 57">
                <a:extLst>
                  <a:ext uri="{FF2B5EF4-FFF2-40B4-BE49-F238E27FC236}">
                    <a16:creationId xmlns:a16="http://schemas.microsoft.com/office/drawing/2014/main" id="{13FC0632-F11D-8040-1D50-3C10911F29EC}"/>
                  </a:ext>
                </a:extLst>
              </p:cNvPr>
              <p:cNvPicPr/>
              <p:nvPr/>
            </p:nvPicPr>
            <p:blipFill>
              <a:blip r:embed="rId9"/>
              <a:stretch>
                <a:fillRect/>
              </a:stretch>
            </p:blipFill>
            <p:spPr>
              <a:xfrm>
                <a:off x="966871"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a:extLst>
                  <a:ext uri="{FF2B5EF4-FFF2-40B4-BE49-F238E27FC236}">
                    <a16:creationId xmlns:a16="http://schemas.microsoft.com/office/drawing/2014/main" id="{8A32B28B-DC21-B087-0680-B26191778FAB}"/>
                  </a:ext>
                </a:extLst>
              </p14:cNvPr>
              <p14:cNvContentPartPr/>
              <p14:nvPr/>
            </p14:nvContentPartPr>
            <p14:xfrm>
              <a:off x="1053631" y="2834733"/>
              <a:ext cx="127080" cy="54360"/>
            </p14:xfrm>
          </p:contentPart>
        </mc:Choice>
        <mc:Fallback xmlns="">
          <p:pic>
            <p:nvPicPr>
              <p:cNvPr id="59" name="Ink 58">
                <a:extLst>
                  <a:ext uri="{FF2B5EF4-FFF2-40B4-BE49-F238E27FC236}">
                    <a16:creationId xmlns:a16="http://schemas.microsoft.com/office/drawing/2014/main" id="{8A32B28B-DC21-B087-0680-B26191778FAB}"/>
                  </a:ext>
                </a:extLst>
              </p:cNvPr>
              <p:cNvPicPr/>
              <p:nvPr/>
            </p:nvPicPr>
            <p:blipFill>
              <a:blip r:embed="rId11"/>
              <a:stretch>
                <a:fillRect/>
              </a:stretch>
            </p:blipFill>
            <p:spPr>
              <a:xfrm>
                <a:off x="1044631"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D2A0B0B1-8077-3E16-2ADB-D41EA3107E75}"/>
                  </a:ext>
                </a:extLst>
              </p14:cNvPr>
              <p14:cNvContentPartPr/>
              <p14:nvPr/>
            </p14:nvContentPartPr>
            <p14:xfrm>
              <a:off x="2307871" y="2704053"/>
              <a:ext cx="360" cy="360"/>
            </p14:xfrm>
          </p:contentPart>
        </mc:Choice>
        <mc:Fallback xmlns="">
          <p:pic>
            <p:nvPicPr>
              <p:cNvPr id="60" name="Ink 59">
                <a:extLst>
                  <a:ext uri="{FF2B5EF4-FFF2-40B4-BE49-F238E27FC236}">
                    <a16:creationId xmlns:a16="http://schemas.microsoft.com/office/drawing/2014/main" id="{D2A0B0B1-8077-3E16-2ADB-D41EA3107E75}"/>
                  </a:ext>
                </a:extLst>
              </p:cNvPr>
              <p:cNvPicPr/>
              <p:nvPr/>
            </p:nvPicPr>
            <p:blipFill>
              <a:blip r:embed="rId13"/>
              <a:stretch>
                <a:fillRect/>
              </a:stretch>
            </p:blipFill>
            <p:spPr>
              <a:xfrm>
                <a:off x="2298871"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93485368-6AE7-5682-E559-8E46B7B9EF49}"/>
                  </a:ext>
                </a:extLst>
              </p14:cNvPr>
              <p14:cNvContentPartPr/>
              <p14:nvPr/>
            </p14:nvContentPartPr>
            <p14:xfrm>
              <a:off x="9664430" y="3901773"/>
              <a:ext cx="190080" cy="34200"/>
            </p14:xfrm>
          </p:contentPart>
        </mc:Choice>
        <mc:Fallback xmlns="">
          <p:pic>
            <p:nvPicPr>
              <p:cNvPr id="67" name="Ink 66">
                <a:extLst>
                  <a:ext uri="{FF2B5EF4-FFF2-40B4-BE49-F238E27FC236}">
                    <a16:creationId xmlns:a16="http://schemas.microsoft.com/office/drawing/2014/main" id="{93485368-6AE7-5682-E559-8E46B7B9EF49}"/>
                  </a:ext>
                </a:extLst>
              </p:cNvPr>
              <p:cNvPicPr/>
              <p:nvPr/>
            </p:nvPicPr>
            <p:blipFill>
              <a:blip r:embed="rId7"/>
              <a:stretch>
                <a:fillRect/>
              </a:stretch>
            </p:blipFill>
            <p:spPr>
              <a:xfrm>
                <a:off x="9655430"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A2A111FE-A1BA-6732-4FE2-68360AAF64B2}"/>
                  </a:ext>
                </a:extLst>
              </p14:cNvPr>
              <p14:cNvContentPartPr/>
              <p14:nvPr/>
            </p14:nvContentPartPr>
            <p14:xfrm>
              <a:off x="9551750" y="2811333"/>
              <a:ext cx="381960" cy="89640"/>
            </p14:xfrm>
          </p:contentPart>
        </mc:Choice>
        <mc:Fallback xmlns="">
          <p:pic>
            <p:nvPicPr>
              <p:cNvPr id="68" name="Ink 67">
                <a:extLst>
                  <a:ext uri="{FF2B5EF4-FFF2-40B4-BE49-F238E27FC236}">
                    <a16:creationId xmlns:a16="http://schemas.microsoft.com/office/drawing/2014/main" id="{A2A111FE-A1BA-6732-4FE2-68360AAF64B2}"/>
                  </a:ext>
                </a:extLst>
              </p:cNvPr>
              <p:cNvPicPr/>
              <p:nvPr/>
            </p:nvPicPr>
            <p:blipFill>
              <a:blip r:embed="rId9"/>
              <a:stretch>
                <a:fillRect/>
              </a:stretch>
            </p:blipFill>
            <p:spPr>
              <a:xfrm>
                <a:off x="9542750"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F80F8C87-FDDB-3701-91EF-22EF46E19C56}"/>
                  </a:ext>
                </a:extLst>
              </p14:cNvPr>
              <p14:cNvContentPartPr/>
              <p14:nvPr/>
            </p14:nvContentPartPr>
            <p14:xfrm>
              <a:off x="9629510" y="2834733"/>
              <a:ext cx="127080" cy="54360"/>
            </p14:xfrm>
          </p:contentPart>
        </mc:Choice>
        <mc:Fallback xmlns="">
          <p:pic>
            <p:nvPicPr>
              <p:cNvPr id="69" name="Ink 68">
                <a:extLst>
                  <a:ext uri="{FF2B5EF4-FFF2-40B4-BE49-F238E27FC236}">
                    <a16:creationId xmlns:a16="http://schemas.microsoft.com/office/drawing/2014/main" id="{F80F8C87-FDDB-3701-91EF-22EF46E19C56}"/>
                  </a:ext>
                </a:extLst>
              </p:cNvPr>
              <p:cNvPicPr/>
              <p:nvPr/>
            </p:nvPicPr>
            <p:blipFill>
              <a:blip r:embed="rId11"/>
              <a:stretch>
                <a:fillRect/>
              </a:stretch>
            </p:blipFill>
            <p:spPr>
              <a:xfrm>
                <a:off x="9620510"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Ink 69">
                <a:extLst>
                  <a:ext uri="{FF2B5EF4-FFF2-40B4-BE49-F238E27FC236}">
                    <a16:creationId xmlns:a16="http://schemas.microsoft.com/office/drawing/2014/main" id="{2CB80A46-1B0B-A232-7905-DA10A475E631}"/>
                  </a:ext>
                </a:extLst>
              </p14:cNvPr>
              <p14:cNvContentPartPr/>
              <p14:nvPr/>
            </p14:nvContentPartPr>
            <p14:xfrm>
              <a:off x="10883750" y="2704053"/>
              <a:ext cx="360" cy="360"/>
            </p14:xfrm>
          </p:contentPart>
        </mc:Choice>
        <mc:Fallback xmlns="">
          <p:pic>
            <p:nvPicPr>
              <p:cNvPr id="70" name="Ink 69">
                <a:extLst>
                  <a:ext uri="{FF2B5EF4-FFF2-40B4-BE49-F238E27FC236}">
                    <a16:creationId xmlns:a16="http://schemas.microsoft.com/office/drawing/2014/main" id="{2CB80A46-1B0B-A232-7905-DA10A475E631}"/>
                  </a:ext>
                </a:extLst>
              </p:cNvPr>
              <p:cNvPicPr/>
              <p:nvPr/>
            </p:nvPicPr>
            <p:blipFill>
              <a:blip r:embed="rId13"/>
              <a:stretch>
                <a:fillRect/>
              </a:stretch>
            </p:blipFill>
            <p:spPr>
              <a:xfrm>
                <a:off x="10874750"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AD90B6D-7D4B-5560-B6C3-658DE28FAE93}"/>
                  </a:ext>
                </a:extLst>
              </p14:cNvPr>
              <p14:cNvContentPartPr/>
              <p14:nvPr/>
            </p14:nvContentPartPr>
            <p14:xfrm>
              <a:off x="6079599" y="3396322"/>
              <a:ext cx="26280" cy="21600"/>
            </p14:xfrm>
          </p:contentPart>
        </mc:Choice>
        <mc:Fallback xmlns="">
          <p:pic>
            <p:nvPicPr>
              <p:cNvPr id="3" name="Ink 2">
                <a:extLst>
                  <a:ext uri="{FF2B5EF4-FFF2-40B4-BE49-F238E27FC236}">
                    <a16:creationId xmlns:a16="http://schemas.microsoft.com/office/drawing/2014/main" id="{9AD90B6D-7D4B-5560-B6C3-658DE28FAE93}"/>
                  </a:ext>
                </a:extLst>
              </p:cNvPr>
              <p:cNvPicPr/>
              <p:nvPr/>
            </p:nvPicPr>
            <p:blipFill>
              <a:blip r:embed="rId19"/>
              <a:stretch>
                <a:fillRect/>
              </a:stretch>
            </p:blipFill>
            <p:spPr>
              <a:xfrm>
                <a:off x="6070599" y="3387322"/>
                <a:ext cx="4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022CD7C0-B757-2F65-645E-6323A76443EA}"/>
                  </a:ext>
                </a:extLst>
              </p14:cNvPr>
              <p14:cNvContentPartPr/>
              <p14:nvPr/>
            </p14:nvContentPartPr>
            <p14:xfrm>
              <a:off x="6110199" y="3399922"/>
              <a:ext cx="101520" cy="23760"/>
            </p14:xfrm>
          </p:contentPart>
        </mc:Choice>
        <mc:Fallback xmlns="">
          <p:pic>
            <p:nvPicPr>
              <p:cNvPr id="4" name="Ink 3">
                <a:extLst>
                  <a:ext uri="{FF2B5EF4-FFF2-40B4-BE49-F238E27FC236}">
                    <a16:creationId xmlns:a16="http://schemas.microsoft.com/office/drawing/2014/main" id="{022CD7C0-B757-2F65-645E-6323A76443EA}"/>
                  </a:ext>
                </a:extLst>
              </p:cNvPr>
              <p:cNvPicPr/>
              <p:nvPr/>
            </p:nvPicPr>
            <p:blipFill>
              <a:blip r:embed="rId21"/>
              <a:stretch>
                <a:fillRect/>
              </a:stretch>
            </p:blipFill>
            <p:spPr>
              <a:xfrm>
                <a:off x="6101167" y="3391056"/>
                <a:ext cx="119223" cy="4113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341A78F3-4BBD-7A43-E505-D56721FAFF59}"/>
                  </a:ext>
                </a:extLst>
              </p14:cNvPr>
              <p14:cNvContentPartPr/>
              <p14:nvPr/>
            </p14:nvContentPartPr>
            <p14:xfrm>
              <a:off x="6361839" y="3074842"/>
              <a:ext cx="69120" cy="12960"/>
            </p14:xfrm>
          </p:contentPart>
        </mc:Choice>
        <mc:Fallback xmlns="">
          <p:pic>
            <p:nvPicPr>
              <p:cNvPr id="9" name="Ink 8">
                <a:extLst>
                  <a:ext uri="{FF2B5EF4-FFF2-40B4-BE49-F238E27FC236}">
                    <a16:creationId xmlns:a16="http://schemas.microsoft.com/office/drawing/2014/main" id="{341A78F3-4BBD-7A43-E505-D56721FAFF59}"/>
                  </a:ext>
                </a:extLst>
              </p:cNvPr>
              <p:cNvPicPr/>
              <p:nvPr/>
            </p:nvPicPr>
            <p:blipFill>
              <a:blip r:embed="rId23"/>
              <a:stretch>
                <a:fillRect/>
              </a:stretch>
            </p:blipFill>
            <p:spPr>
              <a:xfrm>
                <a:off x="6352886" y="3065842"/>
                <a:ext cx="8666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ECCEBFC8-1CEB-F9E2-BF0B-497B548F1E3F}"/>
                  </a:ext>
                </a:extLst>
              </p14:cNvPr>
              <p14:cNvContentPartPr/>
              <p14:nvPr/>
            </p14:nvContentPartPr>
            <p14:xfrm>
              <a:off x="6371199" y="3061882"/>
              <a:ext cx="45000" cy="6480"/>
            </p14:xfrm>
          </p:contentPart>
        </mc:Choice>
        <mc:Fallback xmlns="">
          <p:pic>
            <p:nvPicPr>
              <p:cNvPr id="10" name="Ink 9">
                <a:extLst>
                  <a:ext uri="{FF2B5EF4-FFF2-40B4-BE49-F238E27FC236}">
                    <a16:creationId xmlns:a16="http://schemas.microsoft.com/office/drawing/2014/main" id="{ECCEBFC8-1CEB-F9E2-BF0B-497B548F1E3F}"/>
                  </a:ext>
                </a:extLst>
              </p:cNvPr>
              <p:cNvPicPr/>
              <p:nvPr/>
            </p:nvPicPr>
            <p:blipFill>
              <a:blip r:embed="rId25"/>
              <a:stretch>
                <a:fillRect/>
              </a:stretch>
            </p:blipFill>
            <p:spPr>
              <a:xfrm>
                <a:off x="6362199" y="3052882"/>
                <a:ext cx="62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2FDE3F54-3CEF-593A-695A-CAFCED645C3D}"/>
                  </a:ext>
                </a:extLst>
              </p14:cNvPr>
              <p14:cNvContentPartPr/>
              <p14:nvPr/>
            </p14:nvContentPartPr>
            <p14:xfrm>
              <a:off x="5861799" y="3193282"/>
              <a:ext cx="41400" cy="48240"/>
            </p14:xfrm>
          </p:contentPart>
        </mc:Choice>
        <mc:Fallback xmlns="">
          <p:pic>
            <p:nvPicPr>
              <p:cNvPr id="11" name="Ink 10">
                <a:extLst>
                  <a:ext uri="{FF2B5EF4-FFF2-40B4-BE49-F238E27FC236}">
                    <a16:creationId xmlns:a16="http://schemas.microsoft.com/office/drawing/2014/main" id="{2FDE3F54-3CEF-593A-695A-CAFCED645C3D}"/>
                  </a:ext>
                </a:extLst>
              </p:cNvPr>
              <p:cNvPicPr/>
              <p:nvPr/>
            </p:nvPicPr>
            <p:blipFill>
              <a:blip r:embed="rId27"/>
              <a:stretch>
                <a:fillRect/>
              </a:stretch>
            </p:blipFill>
            <p:spPr>
              <a:xfrm>
                <a:off x="5852799" y="3184349"/>
                <a:ext cx="59040" cy="657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DF745458-C56B-DED9-65AB-ACA74694B10B}"/>
                  </a:ext>
                </a:extLst>
              </p14:cNvPr>
              <p14:cNvContentPartPr/>
              <p14:nvPr/>
            </p14:nvContentPartPr>
            <p14:xfrm>
              <a:off x="6392439" y="3185362"/>
              <a:ext cx="41400" cy="57600"/>
            </p14:xfrm>
          </p:contentPart>
        </mc:Choice>
        <mc:Fallback xmlns="">
          <p:pic>
            <p:nvPicPr>
              <p:cNvPr id="13" name="Ink 12">
                <a:extLst>
                  <a:ext uri="{FF2B5EF4-FFF2-40B4-BE49-F238E27FC236}">
                    <a16:creationId xmlns:a16="http://schemas.microsoft.com/office/drawing/2014/main" id="{DF745458-C56B-DED9-65AB-ACA74694B10B}"/>
                  </a:ext>
                </a:extLst>
              </p:cNvPr>
              <p:cNvPicPr/>
              <p:nvPr/>
            </p:nvPicPr>
            <p:blipFill>
              <a:blip r:embed="rId29"/>
              <a:stretch>
                <a:fillRect/>
              </a:stretch>
            </p:blipFill>
            <p:spPr>
              <a:xfrm>
                <a:off x="6383439" y="3176362"/>
                <a:ext cx="5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9B94FD95-3C93-42FC-8059-6F1D448103FF}"/>
                  </a:ext>
                </a:extLst>
              </p14:cNvPr>
              <p14:cNvContentPartPr/>
              <p14:nvPr/>
            </p14:nvContentPartPr>
            <p14:xfrm rot="10800000">
              <a:off x="5827239" y="3068362"/>
              <a:ext cx="69120" cy="12960"/>
            </p14:xfrm>
          </p:contentPart>
        </mc:Choice>
        <mc:Fallback xmlns="">
          <p:pic>
            <p:nvPicPr>
              <p:cNvPr id="36" name="Ink 35">
                <a:extLst>
                  <a:ext uri="{FF2B5EF4-FFF2-40B4-BE49-F238E27FC236}">
                    <a16:creationId xmlns:a16="http://schemas.microsoft.com/office/drawing/2014/main" id="{9B94FD95-3C93-42FC-8059-6F1D448103FF}"/>
                  </a:ext>
                </a:extLst>
              </p:cNvPr>
              <p:cNvPicPr/>
              <p:nvPr/>
            </p:nvPicPr>
            <p:blipFill>
              <a:blip r:embed="rId23"/>
              <a:stretch>
                <a:fillRect/>
              </a:stretch>
            </p:blipFill>
            <p:spPr>
              <a:xfrm rot="10800000">
                <a:off x="5818286" y="3059362"/>
                <a:ext cx="86669" cy="30600"/>
              </a:xfrm>
              <a:prstGeom prst="rect">
                <a:avLst/>
              </a:prstGeom>
            </p:spPr>
          </p:pic>
        </mc:Fallback>
      </mc:AlternateContent>
      <p:sp>
        <p:nvSpPr>
          <p:cNvPr id="29" name="TextBox 28">
            <a:extLst>
              <a:ext uri="{FF2B5EF4-FFF2-40B4-BE49-F238E27FC236}">
                <a16:creationId xmlns:a16="http://schemas.microsoft.com/office/drawing/2014/main" id="{930DAC90-D9BE-9FB3-059E-8DF627C0A420}"/>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
        <p:nvSpPr>
          <p:cNvPr id="26" name="Title 1">
            <a:extLst>
              <a:ext uri="{FF2B5EF4-FFF2-40B4-BE49-F238E27FC236}">
                <a16:creationId xmlns:a16="http://schemas.microsoft.com/office/drawing/2014/main" id="{102C6AD3-72CD-9298-4B10-8692617F564C}"/>
              </a:ext>
            </a:extLst>
          </p:cNvPr>
          <p:cNvSpPr>
            <a:spLocks noGrp="1"/>
          </p:cNvSpPr>
          <p:nvPr>
            <p:ph type="title"/>
          </p:nvPr>
        </p:nvSpPr>
        <p:spPr>
          <a:xfrm>
            <a:off x="533400" y="302504"/>
            <a:ext cx="11125200" cy="779463"/>
          </a:xfrm>
        </p:spPr>
        <p:txBody>
          <a:bodyPr/>
          <a:lstStyle/>
          <a:p>
            <a:r>
              <a:rPr lang="en-US" sz="3200"/>
              <a:t>VR Training Solution</a:t>
            </a:r>
            <a:endParaRPr lang="en-US" sz="3200">
              <a:latin typeface="Century Gothic" panose="020B0502020202020204" pitchFamily="34" charset="0"/>
            </a:endParaRPr>
          </a:p>
        </p:txBody>
      </p:sp>
    </p:spTree>
    <p:extLst>
      <p:ext uri="{BB962C8B-B14F-4D97-AF65-F5344CB8AC3E}">
        <p14:creationId xmlns:p14="http://schemas.microsoft.com/office/powerpoint/2010/main" val="2418219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26D-4F86-4042-93F3-AC98E24AAB01}"/>
              </a:ext>
            </a:extLst>
          </p:cNvPr>
          <p:cNvSpPr>
            <a:spLocks noGrp="1"/>
          </p:cNvSpPr>
          <p:nvPr>
            <p:ph type="title"/>
          </p:nvPr>
        </p:nvSpPr>
        <p:spPr/>
        <p:txBody>
          <a:bodyPr/>
          <a:lstStyle/>
          <a:p>
            <a:r>
              <a:rPr lang="en-US" sz="3200">
                <a:latin typeface="Century Gothic" panose="020B0502020202020204" pitchFamily="34" charset="0"/>
              </a:rPr>
              <a:t>TrainVR Specific Benefits</a:t>
            </a:r>
          </a:p>
        </p:txBody>
      </p:sp>
      <p:pic>
        <p:nvPicPr>
          <p:cNvPr id="5" name="Picture 4" descr="A picture containing text&#10;&#10;Description automatically generated">
            <a:extLst>
              <a:ext uri="{FF2B5EF4-FFF2-40B4-BE49-F238E27FC236}">
                <a16:creationId xmlns:a16="http://schemas.microsoft.com/office/drawing/2014/main" id="{E9666F66-001C-A6F9-1070-0E026D0F503A}"/>
              </a:ext>
            </a:extLst>
          </p:cNvPr>
          <p:cNvPicPr>
            <a:picLocks noChangeAspect="1"/>
          </p:cNvPicPr>
          <p:nvPr/>
        </p:nvPicPr>
        <p:blipFill rotWithShape="1">
          <a:blip r:embed="rId3">
            <a:extLst>
              <a:ext uri="{28A0092B-C50C-407E-A947-70E740481C1C}">
                <a14:useLocalDpi xmlns:a14="http://schemas.microsoft.com/office/drawing/2010/main" val="0"/>
              </a:ext>
            </a:extLst>
          </a:blip>
          <a:srcRect b="5651"/>
          <a:stretch/>
        </p:blipFill>
        <p:spPr>
          <a:xfrm>
            <a:off x="3668375" y="1461679"/>
            <a:ext cx="4941979" cy="46626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50" name="Picture 2" descr="symbol">
            <a:extLst>
              <a:ext uri="{FF2B5EF4-FFF2-40B4-BE49-F238E27FC236}">
                <a16:creationId xmlns:a16="http://schemas.microsoft.com/office/drawing/2014/main" id="{A55691C6-DDEF-AB1C-2624-74C1431AF0D8}"/>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t="21633" r="4058" b="47763"/>
          <a:stretch/>
        </p:blipFill>
        <p:spPr bwMode="auto">
          <a:xfrm>
            <a:off x="5595294" y="3097354"/>
            <a:ext cx="1054426" cy="336374"/>
          </a:xfrm>
          <a:prstGeom prst="rect">
            <a:avLst/>
          </a:prstGeom>
          <a:noFill/>
          <a:extLst>
            <a:ext uri="{909E8E84-426E-40DD-AFC4-6F175D3DCCD1}">
              <a14:hiddenFill xmlns:a14="http://schemas.microsoft.com/office/drawing/2010/main">
                <a:solidFill>
                  <a:srgbClr val="FFFFFF"/>
                </a:solidFill>
              </a14:hiddenFill>
            </a:ext>
          </a:extLst>
        </p:spPr>
      </p:pic>
      <p:sp>
        <p:nvSpPr>
          <p:cNvPr id="2064" name="Minus Sign 2063">
            <a:extLst>
              <a:ext uri="{FF2B5EF4-FFF2-40B4-BE49-F238E27FC236}">
                <a16:creationId xmlns:a16="http://schemas.microsoft.com/office/drawing/2014/main" id="{8D6B61B0-A57A-3F1B-27CC-88A19514EAB9}"/>
              </a:ext>
            </a:extLst>
          </p:cNvPr>
          <p:cNvSpPr/>
          <p:nvPr/>
        </p:nvSpPr>
        <p:spPr>
          <a:xfrm>
            <a:off x="5801844" y="3394035"/>
            <a:ext cx="320663"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Minus Sign 50">
            <a:extLst>
              <a:ext uri="{FF2B5EF4-FFF2-40B4-BE49-F238E27FC236}">
                <a16:creationId xmlns:a16="http://schemas.microsoft.com/office/drawing/2014/main" id="{3D44BCCA-9309-7197-FE7A-114558B4F7F0}"/>
              </a:ext>
            </a:extLst>
          </p:cNvPr>
          <p:cNvSpPr/>
          <p:nvPr/>
        </p:nvSpPr>
        <p:spPr>
          <a:xfrm>
            <a:off x="6179248" y="3397182"/>
            <a:ext cx="294438"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17ADE2D2-8F42-E45C-65C2-6B09C4F8D258}"/>
                  </a:ext>
                </a:extLst>
              </p14:cNvPr>
              <p14:cNvContentPartPr/>
              <p14:nvPr/>
            </p14:nvContentPartPr>
            <p14:xfrm>
              <a:off x="1088551" y="3901773"/>
              <a:ext cx="190080" cy="34200"/>
            </p14:xfrm>
          </p:contentPart>
        </mc:Choice>
        <mc:Fallback xmlns="">
          <p:pic>
            <p:nvPicPr>
              <p:cNvPr id="57" name="Ink 56">
                <a:extLst>
                  <a:ext uri="{FF2B5EF4-FFF2-40B4-BE49-F238E27FC236}">
                    <a16:creationId xmlns:a16="http://schemas.microsoft.com/office/drawing/2014/main" id="{17ADE2D2-8F42-E45C-65C2-6B09C4F8D258}"/>
                  </a:ext>
                </a:extLst>
              </p:cNvPr>
              <p:cNvPicPr/>
              <p:nvPr/>
            </p:nvPicPr>
            <p:blipFill>
              <a:blip r:embed="rId7"/>
              <a:stretch>
                <a:fillRect/>
              </a:stretch>
            </p:blipFill>
            <p:spPr>
              <a:xfrm>
                <a:off x="1079551"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13FC0632-F11D-8040-1D50-3C10911F29EC}"/>
                  </a:ext>
                </a:extLst>
              </p14:cNvPr>
              <p14:cNvContentPartPr/>
              <p14:nvPr/>
            </p14:nvContentPartPr>
            <p14:xfrm>
              <a:off x="975871" y="2811333"/>
              <a:ext cx="381960" cy="89640"/>
            </p14:xfrm>
          </p:contentPart>
        </mc:Choice>
        <mc:Fallback xmlns="">
          <p:pic>
            <p:nvPicPr>
              <p:cNvPr id="58" name="Ink 57">
                <a:extLst>
                  <a:ext uri="{FF2B5EF4-FFF2-40B4-BE49-F238E27FC236}">
                    <a16:creationId xmlns:a16="http://schemas.microsoft.com/office/drawing/2014/main" id="{13FC0632-F11D-8040-1D50-3C10911F29EC}"/>
                  </a:ext>
                </a:extLst>
              </p:cNvPr>
              <p:cNvPicPr/>
              <p:nvPr/>
            </p:nvPicPr>
            <p:blipFill>
              <a:blip r:embed="rId9"/>
              <a:stretch>
                <a:fillRect/>
              </a:stretch>
            </p:blipFill>
            <p:spPr>
              <a:xfrm>
                <a:off x="966871"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a:extLst>
                  <a:ext uri="{FF2B5EF4-FFF2-40B4-BE49-F238E27FC236}">
                    <a16:creationId xmlns:a16="http://schemas.microsoft.com/office/drawing/2014/main" id="{8A32B28B-DC21-B087-0680-B26191778FAB}"/>
                  </a:ext>
                </a:extLst>
              </p14:cNvPr>
              <p14:cNvContentPartPr/>
              <p14:nvPr/>
            </p14:nvContentPartPr>
            <p14:xfrm>
              <a:off x="1053631" y="2834733"/>
              <a:ext cx="127080" cy="54360"/>
            </p14:xfrm>
          </p:contentPart>
        </mc:Choice>
        <mc:Fallback xmlns="">
          <p:pic>
            <p:nvPicPr>
              <p:cNvPr id="59" name="Ink 58">
                <a:extLst>
                  <a:ext uri="{FF2B5EF4-FFF2-40B4-BE49-F238E27FC236}">
                    <a16:creationId xmlns:a16="http://schemas.microsoft.com/office/drawing/2014/main" id="{8A32B28B-DC21-B087-0680-B26191778FAB}"/>
                  </a:ext>
                </a:extLst>
              </p:cNvPr>
              <p:cNvPicPr/>
              <p:nvPr/>
            </p:nvPicPr>
            <p:blipFill>
              <a:blip r:embed="rId11"/>
              <a:stretch>
                <a:fillRect/>
              </a:stretch>
            </p:blipFill>
            <p:spPr>
              <a:xfrm>
                <a:off x="1044631"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D2A0B0B1-8077-3E16-2ADB-D41EA3107E75}"/>
                  </a:ext>
                </a:extLst>
              </p14:cNvPr>
              <p14:cNvContentPartPr/>
              <p14:nvPr/>
            </p14:nvContentPartPr>
            <p14:xfrm>
              <a:off x="2307871" y="2704053"/>
              <a:ext cx="360" cy="360"/>
            </p14:xfrm>
          </p:contentPart>
        </mc:Choice>
        <mc:Fallback xmlns="">
          <p:pic>
            <p:nvPicPr>
              <p:cNvPr id="60" name="Ink 59">
                <a:extLst>
                  <a:ext uri="{FF2B5EF4-FFF2-40B4-BE49-F238E27FC236}">
                    <a16:creationId xmlns:a16="http://schemas.microsoft.com/office/drawing/2014/main" id="{D2A0B0B1-8077-3E16-2ADB-D41EA3107E75}"/>
                  </a:ext>
                </a:extLst>
              </p:cNvPr>
              <p:cNvPicPr/>
              <p:nvPr/>
            </p:nvPicPr>
            <p:blipFill>
              <a:blip r:embed="rId13"/>
              <a:stretch>
                <a:fillRect/>
              </a:stretch>
            </p:blipFill>
            <p:spPr>
              <a:xfrm>
                <a:off x="2298871"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93485368-6AE7-5682-E559-8E46B7B9EF49}"/>
                  </a:ext>
                </a:extLst>
              </p14:cNvPr>
              <p14:cNvContentPartPr/>
              <p14:nvPr/>
            </p14:nvContentPartPr>
            <p14:xfrm>
              <a:off x="9664430" y="3901773"/>
              <a:ext cx="190080" cy="34200"/>
            </p14:xfrm>
          </p:contentPart>
        </mc:Choice>
        <mc:Fallback xmlns="">
          <p:pic>
            <p:nvPicPr>
              <p:cNvPr id="67" name="Ink 66">
                <a:extLst>
                  <a:ext uri="{FF2B5EF4-FFF2-40B4-BE49-F238E27FC236}">
                    <a16:creationId xmlns:a16="http://schemas.microsoft.com/office/drawing/2014/main" id="{93485368-6AE7-5682-E559-8E46B7B9EF49}"/>
                  </a:ext>
                </a:extLst>
              </p:cNvPr>
              <p:cNvPicPr/>
              <p:nvPr/>
            </p:nvPicPr>
            <p:blipFill>
              <a:blip r:embed="rId7"/>
              <a:stretch>
                <a:fillRect/>
              </a:stretch>
            </p:blipFill>
            <p:spPr>
              <a:xfrm>
                <a:off x="9655430"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A2A111FE-A1BA-6732-4FE2-68360AAF64B2}"/>
                  </a:ext>
                </a:extLst>
              </p14:cNvPr>
              <p14:cNvContentPartPr/>
              <p14:nvPr/>
            </p14:nvContentPartPr>
            <p14:xfrm>
              <a:off x="9551750" y="2811333"/>
              <a:ext cx="381960" cy="89640"/>
            </p14:xfrm>
          </p:contentPart>
        </mc:Choice>
        <mc:Fallback xmlns="">
          <p:pic>
            <p:nvPicPr>
              <p:cNvPr id="68" name="Ink 67">
                <a:extLst>
                  <a:ext uri="{FF2B5EF4-FFF2-40B4-BE49-F238E27FC236}">
                    <a16:creationId xmlns:a16="http://schemas.microsoft.com/office/drawing/2014/main" id="{A2A111FE-A1BA-6732-4FE2-68360AAF64B2}"/>
                  </a:ext>
                </a:extLst>
              </p:cNvPr>
              <p:cNvPicPr/>
              <p:nvPr/>
            </p:nvPicPr>
            <p:blipFill>
              <a:blip r:embed="rId9"/>
              <a:stretch>
                <a:fillRect/>
              </a:stretch>
            </p:blipFill>
            <p:spPr>
              <a:xfrm>
                <a:off x="9542750"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F80F8C87-FDDB-3701-91EF-22EF46E19C56}"/>
                  </a:ext>
                </a:extLst>
              </p14:cNvPr>
              <p14:cNvContentPartPr/>
              <p14:nvPr/>
            </p14:nvContentPartPr>
            <p14:xfrm>
              <a:off x="9629510" y="2834733"/>
              <a:ext cx="127080" cy="54360"/>
            </p14:xfrm>
          </p:contentPart>
        </mc:Choice>
        <mc:Fallback xmlns="">
          <p:pic>
            <p:nvPicPr>
              <p:cNvPr id="69" name="Ink 68">
                <a:extLst>
                  <a:ext uri="{FF2B5EF4-FFF2-40B4-BE49-F238E27FC236}">
                    <a16:creationId xmlns:a16="http://schemas.microsoft.com/office/drawing/2014/main" id="{F80F8C87-FDDB-3701-91EF-22EF46E19C56}"/>
                  </a:ext>
                </a:extLst>
              </p:cNvPr>
              <p:cNvPicPr/>
              <p:nvPr/>
            </p:nvPicPr>
            <p:blipFill>
              <a:blip r:embed="rId11"/>
              <a:stretch>
                <a:fillRect/>
              </a:stretch>
            </p:blipFill>
            <p:spPr>
              <a:xfrm>
                <a:off x="9620510"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Ink 69">
                <a:extLst>
                  <a:ext uri="{FF2B5EF4-FFF2-40B4-BE49-F238E27FC236}">
                    <a16:creationId xmlns:a16="http://schemas.microsoft.com/office/drawing/2014/main" id="{2CB80A46-1B0B-A232-7905-DA10A475E631}"/>
                  </a:ext>
                </a:extLst>
              </p14:cNvPr>
              <p14:cNvContentPartPr/>
              <p14:nvPr/>
            </p14:nvContentPartPr>
            <p14:xfrm>
              <a:off x="10883750" y="2704053"/>
              <a:ext cx="360" cy="360"/>
            </p14:xfrm>
          </p:contentPart>
        </mc:Choice>
        <mc:Fallback xmlns="">
          <p:pic>
            <p:nvPicPr>
              <p:cNvPr id="70" name="Ink 69">
                <a:extLst>
                  <a:ext uri="{FF2B5EF4-FFF2-40B4-BE49-F238E27FC236}">
                    <a16:creationId xmlns:a16="http://schemas.microsoft.com/office/drawing/2014/main" id="{2CB80A46-1B0B-A232-7905-DA10A475E631}"/>
                  </a:ext>
                </a:extLst>
              </p:cNvPr>
              <p:cNvPicPr/>
              <p:nvPr/>
            </p:nvPicPr>
            <p:blipFill>
              <a:blip r:embed="rId13"/>
              <a:stretch>
                <a:fillRect/>
              </a:stretch>
            </p:blipFill>
            <p:spPr>
              <a:xfrm>
                <a:off x="10874750"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AD90B6D-7D4B-5560-B6C3-658DE28FAE93}"/>
                  </a:ext>
                </a:extLst>
              </p14:cNvPr>
              <p14:cNvContentPartPr/>
              <p14:nvPr/>
            </p14:nvContentPartPr>
            <p14:xfrm>
              <a:off x="6079599" y="3396322"/>
              <a:ext cx="26280" cy="21600"/>
            </p14:xfrm>
          </p:contentPart>
        </mc:Choice>
        <mc:Fallback xmlns="">
          <p:pic>
            <p:nvPicPr>
              <p:cNvPr id="3" name="Ink 2">
                <a:extLst>
                  <a:ext uri="{FF2B5EF4-FFF2-40B4-BE49-F238E27FC236}">
                    <a16:creationId xmlns:a16="http://schemas.microsoft.com/office/drawing/2014/main" id="{9AD90B6D-7D4B-5560-B6C3-658DE28FAE93}"/>
                  </a:ext>
                </a:extLst>
              </p:cNvPr>
              <p:cNvPicPr/>
              <p:nvPr/>
            </p:nvPicPr>
            <p:blipFill>
              <a:blip r:embed="rId19"/>
              <a:stretch>
                <a:fillRect/>
              </a:stretch>
            </p:blipFill>
            <p:spPr>
              <a:xfrm>
                <a:off x="6070599" y="3387322"/>
                <a:ext cx="4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022CD7C0-B757-2F65-645E-6323A76443EA}"/>
                  </a:ext>
                </a:extLst>
              </p14:cNvPr>
              <p14:cNvContentPartPr/>
              <p14:nvPr/>
            </p14:nvContentPartPr>
            <p14:xfrm>
              <a:off x="6110199" y="3399922"/>
              <a:ext cx="101520" cy="23760"/>
            </p14:xfrm>
          </p:contentPart>
        </mc:Choice>
        <mc:Fallback xmlns="">
          <p:pic>
            <p:nvPicPr>
              <p:cNvPr id="4" name="Ink 3">
                <a:extLst>
                  <a:ext uri="{FF2B5EF4-FFF2-40B4-BE49-F238E27FC236}">
                    <a16:creationId xmlns:a16="http://schemas.microsoft.com/office/drawing/2014/main" id="{022CD7C0-B757-2F65-645E-6323A76443EA}"/>
                  </a:ext>
                </a:extLst>
              </p:cNvPr>
              <p:cNvPicPr/>
              <p:nvPr/>
            </p:nvPicPr>
            <p:blipFill>
              <a:blip r:embed="rId21"/>
              <a:stretch>
                <a:fillRect/>
              </a:stretch>
            </p:blipFill>
            <p:spPr>
              <a:xfrm>
                <a:off x="6101167" y="3391056"/>
                <a:ext cx="119223" cy="4113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341A78F3-4BBD-7A43-E505-D56721FAFF59}"/>
                  </a:ext>
                </a:extLst>
              </p14:cNvPr>
              <p14:cNvContentPartPr/>
              <p14:nvPr/>
            </p14:nvContentPartPr>
            <p14:xfrm>
              <a:off x="6361839" y="3074842"/>
              <a:ext cx="69120" cy="12960"/>
            </p14:xfrm>
          </p:contentPart>
        </mc:Choice>
        <mc:Fallback xmlns="">
          <p:pic>
            <p:nvPicPr>
              <p:cNvPr id="9" name="Ink 8">
                <a:extLst>
                  <a:ext uri="{FF2B5EF4-FFF2-40B4-BE49-F238E27FC236}">
                    <a16:creationId xmlns:a16="http://schemas.microsoft.com/office/drawing/2014/main" id="{341A78F3-4BBD-7A43-E505-D56721FAFF59}"/>
                  </a:ext>
                </a:extLst>
              </p:cNvPr>
              <p:cNvPicPr/>
              <p:nvPr/>
            </p:nvPicPr>
            <p:blipFill>
              <a:blip r:embed="rId23"/>
              <a:stretch>
                <a:fillRect/>
              </a:stretch>
            </p:blipFill>
            <p:spPr>
              <a:xfrm>
                <a:off x="6352886" y="3065842"/>
                <a:ext cx="8666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ECCEBFC8-1CEB-F9E2-BF0B-497B548F1E3F}"/>
                  </a:ext>
                </a:extLst>
              </p14:cNvPr>
              <p14:cNvContentPartPr/>
              <p14:nvPr/>
            </p14:nvContentPartPr>
            <p14:xfrm>
              <a:off x="6371199" y="3061882"/>
              <a:ext cx="45000" cy="6480"/>
            </p14:xfrm>
          </p:contentPart>
        </mc:Choice>
        <mc:Fallback xmlns="">
          <p:pic>
            <p:nvPicPr>
              <p:cNvPr id="10" name="Ink 9">
                <a:extLst>
                  <a:ext uri="{FF2B5EF4-FFF2-40B4-BE49-F238E27FC236}">
                    <a16:creationId xmlns:a16="http://schemas.microsoft.com/office/drawing/2014/main" id="{ECCEBFC8-1CEB-F9E2-BF0B-497B548F1E3F}"/>
                  </a:ext>
                </a:extLst>
              </p:cNvPr>
              <p:cNvPicPr/>
              <p:nvPr/>
            </p:nvPicPr>
            <p:blipFill>
              <a:blip r:embed="rId25"/>
              <a:stretch>
                <a:fillRect/>
              </a:stretch>
            </p:blipFill>
            <p:spPr>
              <a:xfrm>
                <a:off x="6362199" y="3052882"/>
                <a:ext cx="62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2FDE3F54-3CEF-593A-695A-CAFCED645C3D}"/>
                  </a:ext>
                </a:extLst>
              </p14:cNvPr>
              <p14:cNvContentPartPr/>
              <p14:nvPr/>
            </p14:nvContentPartPr>
            <p14:xfrm>
              <a:off x="5861799" y="3193282"/>
              <a:ext cx="41400" cy="48240"/>
            </p14:xfrm>
          </p:contentPart>
        </mc:Choice>
        <mc:Fallback xmlns="">
          <p:pic>
            <p:nvPicPr>
              <p:cNvPr id="11" name="Ink 10">
                <a:extLst>
                  <a:ext uri="{FF2B5EF4-FFF2-40B4-BE49-F238E27FC236}">
                    <a16:creationId xmlns:a16="http://schemas.microsoft.com/office/drawing/2014/main" id="{2FDE3F54-3CEF-593A-695A-CAFCED645C3D}"/>
                  </a:ext>
                </a:extLst>
              </p:cNvPr>
              <p:cNvPicPr/>
              <p:nvPr/>
            </p:nvPicPr>
            <p:blipFill>
              <a:blip r:embed="rId27"/>
              <a:stretch>
                <a:fillRect/>
              </a:stretch>
            </p:blipFill>
            <p:spPr>
              <a:xfrm>
                <a:off x="5852799" y="3184349"/>
                <a:ext cx="59040" cy="657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DF745458-C56B-DED9-65AB-ACA74694B10B}"/>
                  </a:ext>
                </a:extLst>
              </p14:cNvPr>
              <p14:cNvContentPartPr/>
              <p14:nvPr/>
            </p14:nvContentPartPr>
            <p14:xfrm>
              <a:off x="6392439" y="3185362"/>
              <a:ext cx="41400" cy="57600"/>
            </p14:xfrm>
          </p:contentPart>
        </mc:Choice>
        <mc:Fallback xmlns="">
          <p:pic>
            <p:nvPicPr>
              <p:cNvPr id="13" name="Ink 12">
                <a:extLst>
                  <a:ext uri="{FF2B5EF4-FFF2-40B4-BE49-F238E27FC236}">
                    <a16:creationId xmlns:a16="http://schemas.microsoft.com/office/drawing/2014/main" id="{DF745458-C56B-DED9-65AB-ACA74694B10B}"/>
                  </a:ext>
                </a:extLst>
              </p:cNvPr>
              <p:cNvPicPr/>
              <p:nvPr/>
            </p:nvPicPr>
            <p:blipFill>
              <a:blip r:embed="rId29"/>
              <a:stretch>
                <a:fillRect/>
              </a:stretch>
            </p:blipFill>
            <p:spPr>
              <a:xfrm>
                <a:off x="6383439" y="3176362"/>
                <a:ext cx="5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9B94FD95-3C93-42FC-8059-6F1D448103FF}"/>
                  </a:ext>
                </a:extLst>
              </p14:cNvPr>
              <p14:cNvContentPartPr/>
              <p14:nvPr/>
            </p14:nvContentPartPr>
            <p14:xfrm rot="10800000">
              <a:off x="5827239" y="3068362"/>
              <a:ext cx="69120" cy="12960"/>
            </p14:xfrm>
          </p:contentPart>
        </mc:Choice>
        <mc:Fallback xmlns="">
          <p:pic>
            <p:nvPicPr>
              <p:cNvPr id="36" name="Ink 35">
                <a:extLst>
                  <a:ext uri="{FF2B5EF4-FFF2-40B4-BE49-F238E27FC236}">
                    <a16:creationId xmlns:a16="http://schemas.microsoft.com/office/drawing/2014/main" id="{9B94FD95-3C93-42FC-8059-6F1D448103FF}"/>
                  </a:ext>
                </a:extLst>
              </p:cNvPr>
              <p:cNvPicPr/>
              <p:nvPr/>
            </p:nvPicPr>
            <p:blipFill>
              <a:blip r:embed="rId23"/>
              <a:stretch>
                <a:fillRect/>
              </a:stretch>
            </p:blipFill>
            <p:spPr>
              <a:xfrm rot="10800000">
                <a:off x="5818286" y="3059362"/>
                <a:ext cx="86669" cy="30600"/>
              </a:xfrm>
              <a:prstGeom prst="rect">
                <a:avLst/>
              </a:prstGeom>
            </p:spPr>
          </p:pic>
        </mc:Fallback>
      </mc:AlternateContent>
      <p:sp>
        <p:nvSpPr>
          <p:cNvPr id="29" name="TextBox 28">
            <a:extLst>
              <a:ext uri="{FF2B5EF4-FFF2-40B4-BE49-F238E27FC236}">
                <a16:creationId xmlns:a16="http://schemas.microsoft.com/office/drawing/2014/main" id="{930DAC90-D9BE-9FB3-059E-8DF627C0A420}"/>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
        <p:nvSpPr>
          <p:cNvPr id="23" name="Rectangle: Rounded Corners 22">
            <a:extLst>
              <a:ext uri="{FF2B5EF4-FFF2-40B4-BE49-F238E27FC236}">
                <a16:creationId xmlns:a16="http://schemas.microsoft.com/office/drawing/2014/main" id="{F150F153-EE3E-4BF2-9B59-A365F734DC03}"/>
              </a:ext>
            </a:extLst>
          </p:cNvPr>
          <p:cNvSpPr/>
          <p:nvPr/>
        </p:nvSpPr>
        <p:spPr>
          <a:xfrm>
            <a:off x="490629" y="1363472"/>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Simulates the equipment the trainee will be working with</a:t>
            </a:r>
          </a:p>
        </p:txBody>
      </p:sp>
    </p:spTree>
    <p:extLst>
      <p:ext uri="{BB962C8B-B14F-4D97-AF65-F5344CB8AC3E}">
        <p14:creationId xmlns:p14="http://schemas.microsoft.com/office/powerpoint/2010/main" val="941861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9666F66-001C-A6F9-1070-0E026D0F503A}"/>
              </a:ext>
            </a:extLst>
          </p:cNvPr>
          <p:cNvPicPr>
            <a:picLocks noChangeAspect="1"/>
          </p:cNvPicPr>
          <p:nvPr/>
        </p:nvPicPr>
        <p:blipFill rotWithShape="1">
          <a:blip r:embed="rId3">
            <a:extLst>
              <a:ext uri="{28A0092B-C50C-407E-A947-70E740481C1C}">
                <a14:useLocalDpi xmlns:a14="http://schemas.microsoft.com/office/drawing/2010/main" val="0"/>
              </a:ext>
            </a:extLst>
          </a:blip>
          <a:srcRect b="5651"/>
          <a:stretch/>
        </p:blipFill>
        <p:spPr>
          <a:xfrm>
            <a:off x="3668375" y="1461679"/>
            <a:ext cx="4941979" cy="46626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50" name="Picture 2" descr="symbol">
            <a:extLst>
              <a:ext uri="{FF2B5EF4-FFF2-40B4-BE49-F238E27FC236}">
                <a16:creationId xmlns:a16="http://schemas.microsoft.com/office/drawing/2014/main" id="{A55691C6-DDEF-AB1C-2624-74C1431AF0D8}"/>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t="21633" r="4058" b="47763"/>
          <a:stretch/>
        </p:blipFill>
        <p:spPr bwMode="auto">
          <a:xfrm>
            <a:off x="5595294" y="3097354"/>
            <a:ext cx="1054426" cy="336374"/>
          </a:xfrm>
          <a:prstGeom prst="rect">
            <a:avLst/>
          </a:prstGeom>
          <a:noFill/>
          <a:extLst>
            <a:ext uri="{909E8E84-426E-40DD-AFC4-6F175D3DCCD1}">
              <a14:hiddenFill xmlns:a14="http://schemas.microsoft.com/office/drawing/2010/main">
                <a:solidFill>
                  <a:srgbClr val="FFFFFF"/>
                </a:solidFill>
              </a14:hiddenFill>
            </a:ext>
          </a:extLst>
        </p:spPr>
      </p:pic>
      <p:sp>
        <p:nvSpPr>
          <p:cNvPr id="2064" name="Minus Sign 2063">
            <a:extLst>
              <a:ext uri="{FF2B5EF4-FFF2-40B4-BE49-F238E27FC236}">
                <a16:creationId xmlns:a16="http://schemas.microsoft.com/office/drawing/2014/main" id="{8D6B61B0-A57A-3F1B-27CC-88A19514EAB9}"/>
              </a:ext>
            </a:extLst>
          </p:cNvPr>
          <p:cNvSpPr/>
          <p:nvPr/>
        </p:nvSpPr>
        <p:spPr>
          <a:xfrm>
            <a:off x="5801844" y="3394035"/>
            <a:ext cx="320663"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Minus Sign 50">
            <a:extLst>
              <a:ext uri="{FF2B5EF4-FFF2-40B4-BE49-F238E27FC236}">
                <a16:creationId xmlns:a16="http://schemas.microsoft.com/office/drawing/2014/main" id="{3D44BCCA-9309-7197-FE7A-114558B4F7F0}"/>
              </a:ext>
            </a:extLst>
          </p:cNvPr>
          <p:cNvSpPr/>
          <p:nvPr/>
        </p:nvSpPr>
        <p:spPr>
          <a:xfrm>
            <a:off x="6179248" y="3397182"/>
            <a:ext cx="294438"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17ADE2D2-8F42-E45C-65C2-6B09C4F8D258}"/>
                  </a:ext>
                </a:extLst>
              </p14:cNvPr>
              <p14:cNvContentPartPr/>
              <p14:nvPr/>
            </p14:nvContentPartPr>
            <p14:xfrm>
              <a:off x="1088551" y="3901773"/>
              <a:ext cx="190080" cy="34200"/>
            </p14:xfrm>
          </p:contentPart>
        </mc:Choice>
        <mc:Fallback xmlns="">
          <p:pic>
            <p:nvPicPr>
              <p:cNvPr id="57" name="Ink 56">
                <a:extLst>
                  <a:ext uri="{FF2B5EF4-FFF2-40B4-BE49-F238E27FC236}">
                    <a16:creationId xmlns:a16="http://schemas.microsoft.com/office/drawing/2014/main" id="{17ADE2D2-8F42-E45C-65C2-6B09C4F8D258}"/>
                  </a:ext>
                </a:extLst>
              </p:cNvPr>
              <p:cNvPicPr/>
              <p:nvPr/>
            </p:nvPicPr>
            <p:blipFill>
              <a:blip r:embed="rId7"/>
              <a:stretch>
                <a:fillRect/>
              </a:stretch>
            </p:blipFill>
            <p:spPr>
              <a:xfrm>
                <a:off x="1079551"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13FC0632-F11D-8040-1D50-3C10911F29EC}"/>
                  </a:ext>
                </a:extLst>
              </p14:cNvPr>
              <p14:cNvContentPartPr/>
              <p14:nvPr/>
            </p14:nvContentPartPr>
            <p14:xfrm>
              <a:off x="975871" y="2811333"/>
              <a:ext cx="381960" cy="89640"/>
            </p14:xfrm>
          </p:contentPart>
        </mc:Choice>
        <mc:Fallback xmlns="">
          <p:pic>
            <p:nvPicPr>
              <p:cNvPr id="58" name="Ink 57">
                <a:extLst>
                  <a:ext uri="{FF2B5EF4-FFF2-40B4-BE49-F238E27FC236}">
                    <a16:creationId xmlns:a16="http://schemas.microsoft.com/office/drawing/2014/main" id="{13FC0632-F11D-8040-1D50-3C10911F29EC}"/>
                  </a:ext>
                </a:extLst>
              </p:cNvPr>
              <p:cNvPicPr/>
              <p:nvPr/>
            </p:nvPicPr>
            <p:blipFill>
              <a:blip r:embed="rId9"/>
              <a:stretch>
                <a:fillRect/>
              </a:stretch>
            </p:blipFill>
            <p:spPr>
              <a:xfrm>
                <a:off x="966871"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a:extLst>
                  <a:ext uri="{FF2B5EF4-FFF2-40B4-BE49-F238E27FC236}">
                    <a16:creationId xmlns:a16="http://schemas.microsoft.com/office/drawing/2014/main" id="{8A32B28B-DC21-B087-0680-B26191778FAB}"/>
                  </a:ext>
                </a:extLst>
              </p14:cNvPr>
              <p14:cNvContentPartPr/>
              <p14:nvPr/>
            </p14:nvContentPartPr>
            <p14:xfrm>
              <a:off x="1053631" y="2834733"/>
              <a:ext cx="127080" cy="54360"/>
            </p14:xfrm>
          </p:contentPart>
        </mc:Choice>
        <mc:Fallback xmlns="">
          <p:pic>
            <p:nvPicPr>
              <p:cNvPr id="59" name="Ink 58">
                <a:extLst>
                  <a:ext uri="{FF2B5EF4-FFF2-40B4-BE49-F238E27FC236}">
                    <a16:creationId xmlns:a16="http://schemas.microsoft.com/office/drawing/2014/main" id="{8A32B28B-DC21-B087-0680-B26191778FAB}"/>
                  </a:ext>
                </a:extLst>
              </p:cNvPr>
              <p:cNvPicPr/>
              <p:nvPr/>
            </p:nvPicPr>
            <p:blipFill>
              <a:blip r:embed="rId11"/>
              <a:stretch>
                <a:fillRect/>
              </a:stretch>
            </p:blipFill>
            <p:spPr>
              <a:xfrm>
                <a:off x="1044631"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D2A0B0B1-8077-3E16-2ADB-D41EA3107E75}"/>
                  </a:ext>
                </a:extLst>
              </p14:cNvPr>
              <p14:cNvContentPartPr/>
              <p14:nvPr/>
            </p14:nvContentPartPr>
            <p14:xfrm>
              <a:off x="2307871" y="2704053"/>
              <a:ext cx="360" cy="360"/>
            </p14:xfrm>
          </p:contentPart>
        </mc:Choice>
        <mc:Fallback xmlns="">
          <p:pic>
            <p:nvPicPr>
              <p:cNvPr id="60" name="Ink 59">
                <a:extLst>
                  <a:ext uri="{FF2B5EF4-FFF2-40B4-BE49-F238E27FC236}">
                    <a16:creationId xmlns:a16="http://schemas.microsoft.com/office/drawing/2014/main" id="{D2A0B0B1-8077-3E16-2ADB-D41EA3107E75}"/>
                  </a:ext>
                </a:extLst>
              </p:cNvPr>
              <p:cNvPicPr/>
              <p:nvPr/>
            </p:nvPicPr>
            <p:blipFill>
              <a:blip r:embed="rId13"/>
              <a:stretch>
                <a:fillRect/>
              </a:stretch>
            </p:blipFill>
            <p:spPr>
              <a:xfrm>
                <a:off x="2298871"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93485368-6AE7-5682-E559-8E46B7B9EF49}"/>
                  </a:ext>
                </a:extLst>
              </p14:cNvPr>
              <p14:cNvContentPartPr/>
              <p14:nvPr/>
            </p14:nvContentPartPr>
            <p14:xfrm>
              <a:off x="9664430" y="3901773"/>
              <a:ext cx="190080" cy="34200"/>
            </p14:xfrm>
          </p:contentPart>
        </mc:Choice>
        <mc:Fallback xmlns="">
          <p:pic>
            <p:nvPicPr>
              <p:cNvPr id="67" name="Ink 66">
                <a:extLst>
                  <a:ext uri="{FF2B5EF4-FFF2-40B4-BE49-F238E27FC236}">
                    <a16:creationId xmlns:a16="http://schemas.microsoft.com/office/drawing/2014/main" id="{93485368-6AE7-5682-E559-8E46B7B9EF49}"/>
                  </a:ext>
                </a:extLst>
              </p:cNvPr>
              <p:cNvPicPr/>
              <p:nvPr/>
            </p:nvPicPr>
            <p:blipFill>
              <a:blip r:embed="rId7"/>
              <a:stretch>
                <a:fillRect/>
              </a:stretch>
            </p:blipFill>
            <p:spPr>
              <a:xfrm>
                <a:off x="9655430"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A2A111FE-A1BA-6732-4FE2-68360AAF64B2}"/>
                  </a:ext>
                </a:extLst>
              </p14:cNvPr>
              <p14:cNvContentPartPr/>
              <p14:nvPr/>
            </p14:nvContentPartPr>
            <p14:xfrm>
              <a:off x="9551750" y="2811333"/>
              <a:ext cx="381960" cy="89640"/>
            </p14:xfrm>
          </p:contentPart>
        </mc:Choice>
        <mc:Fallback xmlns="">
          <p:pic>
            <p:nvPicPr>
              <p:cNvPr id="68" name="Ink 67">
                <a:extLst>
                  <a:ext uri="{FF2B5EF4-FFF2-40B4-BE49-F238E27FC236}">
                    <a16:creationId xmlns:a16="http://schemas.microsoft.com/office/drawing/2014/main" id="{A2A111FE-A1BA-6732-4FE2-68360AAF64B2}"/>
                  </a:ext>
                </a:extLst>
              </p:cNvPr>
              <p:cNvPicPr/>
              <p:nvPr/>
            </p:nvPicPr>
            <p:blipFill>
              <a:blip r:embed="rId9"/>
              <a:stretch>
                <a:fillRect/>
              </a:stretch>
            </p:blipFill>
            <p:spPr>
              <a:xfrm>
                <a:off x="9542750"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F80F8C87-FDDB-3701-91EF-22EF46E19C56}"/>
                  </a:ext>
                </a:extLst>
              </p14:cNvPr>
              <p14:cNvContentPartPr/>
              <p14:nvPr/>
            </p14:nvContentPartPr>
            <p14:xfrm>
              <a:off x="9629510" y="2834733"/>
              <a:ext cx="127080" cy="54360"/>
            </p14:xfrm>
          </p:contentPart>
        </mc:Choice>
        <mc:Fallback xmlns="">
          <p:pic>
            <p:nvPicPr>
              <p:cNvPr id="69" name="Ink 68">
                <a:extLst>
                  <a:ext uri="{FF2B5EF4-FFF2-40B4-BE49-F238E27FC236}">
                    <a16:creationId xmlns:a16="http://schemas.microsoft.com/office/drawing/2014/main" id="{F80F8C87-FDDB-3701-91EF-22EF46E19C56}"/>
                  </a:ext>
                </a:extLst>
              </p:cNvPr>
              <p:cNvPicPr/>
              <p:nvPr/>
            </p:nvPicPr>
            <p:blipFill>
              <a:blip r:embed="rId11"/>
              <a:stretch>
                <a:fillRect/>
              </a:stretch>
            </p:blipFill>
            <p:spPr>
              <a:xfrm>
                <a:off x="9620510"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Ink 69">
                <a:extLst>
                  <a:ext uri="{FF2B5EF4-FFF2-40B4-BE49-F238E27FC236}">
                    <a16:creationId xmlns:a16="http://schemas.microsoft.com/office/drawing/2014/main" id="{2CB80A46-1B0B-A232-7905-DA10A475E631}"/>
                  </a:ext>
                </a:extLst>
              </p14:cNvPr>
              <p14:cNvContentPartPr/>
              <p14:nvPr/>
            </p14:nvContentPartPr>
            <p14:xfrm>
              <a:off x="10883750" y="2704053"/>
              <a:ext cx="360" cy="360"/>
            </p14:xfrm>
          </p:contentPart>
        </mc:Choice>
        <mc:Fallback xmlns="">
          <p:pic>
            <p:nvPicPr>
              <p:cNvPr id="70" name="Ink 69">
                <a:extLst>
                  <a:ext uri="{FF2B5EF4-FFF2-40B4-BE49-F238E27FC236}">
                    <a16:creationId xmlns:a16="http://schemas.microsoft.com/office/drawing/2014/main" id="{2CB80A46-1B0B-A232-7905-DA10A475E631}"/>
                  </a:ext>
                </a:extLst>
              </p:cNvPr>
              <p:cNvPicPr/>
              <p:nvPr/>
            </p:nvPicPr>
            <p:blipFill>
              <a:blip r:embed="rId13"/>
              <a:stretch>
                <a:fillRect/>
              </a:stretch>
            </p:blipFill>
            <p:spPr>
              <a:xfrm>
                <a:off x="10874750"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AD90B6D-7D4B-5560-B6C3-658DE28FAE93}"/>
                  </a:ext>
                </a:extLst>
              </p14:cNvPr>
              <p14:cNvContentPartPr/>
              <p14:nvPr/>
            </p14:nvContentPartPr>
            <p14:xfrm>
              <a:off x="6079599" y="3396322"/>
              <a:ext cx="26280" cy="21600"/>
            </p14:xfrm>
          </p:contentPart>
        </mc:Choice>
        <mc:Fallback xmlns="">
          <p:pic>
            <p:nvPicPr>
              <p:cNvPr id="3" name="Ink 2">
                <a:extLst>
                  <a:ext uri="{FF2B5EF4-FFF2-40B4-BE49-F238E27FC236}">
                    <a16:creationId xmlns:a16="http://schemas.microsoft.com/office/drawing/2014/main" id="{9AD90B6D-7D4B-5560-B6C3-658DE28FAE93}"/>
                  </a:ext>
                </a:extLst>
              </p:cNvPr>
              <p:cNvPicPr/>
              <p:nvPr/>
            </p:nvPicPr>
            <p:blipFill>
              <a:blip r:embed="rId19"/>
              <a:stretch>
                <a:fillRect/>
              </a:stretch>
            </p:blipFill>
            <p:spPr>
              <a:xfrm>
                <a:off x="6070599" y="3387322"/>
                <a:ext cx="4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022CD7C0-B757-2F65-645E-6323A76443EA}"/>
                  </a:ext>
                </a:extLst>
              </p14:cNvPr>
              <p14:cNvContentPartPr/>
              <p14:nvPr/>
            </p14:nvContentPartPr>
            <p14:xfrm>
              <a:off x="6110199" y="3399922"/>
              <a:ext cx="101520" cy="23760"/>
            </p14:xfrm>
          </p:contentPart>
        </mc:Choice>
        <mc:Fallback xmlns="">
          <p:pic>
            <p:nvPicPr>
              <p:cNvPr id="4" name="Ink 3">
                <a:extLst>
                  <a:ext uri="{FF2B5EF4-FFF2-40B4-BE49-F238E27FC236}">
                    <a16:creationId xmlns:a16="http://schemas.microsoft.com/office/drawing/2014/main" id="{022CD7C0-B757-2F65-645E-6323A76443EA}"/>
                  </a:ext>
                </a:extLst>
              </p:cNvPr>
              <p:cNvPicPr/>
              <p:nvPr/>
            </p:nvPicPr>
            <p:blipFill>
              <a:blip r:embed="rId21"/>
              <a:stretch>
                <a:fillRect/>
              </a:stretch>
            </p:blipFill>
            <p:spPr>
              <a:xfrm>
                <a:off x="6101167" y="3391056"/>
                <a:ext cx="119223" cy="4113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341A78F3-4BBD-7A43-E505-D56721FAFF59}"/>
                  </a:ext>
                </a:extLst>
              </p14:cNvPr>
              <p14:cNvContentPartPr/>
              <p14:nvPr/>
            </p14:nvContentPartPr>
            <p14:xfrm>
              <a:off x="6361839" y="3074842"/>
              <a:ext cx="69120" cy="12960"/>
            </p14:xfrm>
          </p:contentPart>
        </mc:Choice>
        <mc:Fallback xmlns="">
          <p:pic>
            <p:nvPicPr>
              <p:cNvPr id="9" name="Ink 8">
                <a:extLst>
                  <a:ext uri="{FF2B5EF4-FFF2-40B4-BE49-F238E27FC236}">
                    <a16:creationId xmlns:a16="http://schemas.microsoft.com/office/drawing/2014/main" id="{341A78F3-4BBD-7A43-E505-D56721FAFF59}"/>
                  </a:ext>
                </a:extLst>
              </p:cNvPr>
              <p:cNvPicPr/>
              <p:nvPr/>
            </p:nvPicPr>
            <p:blipFill>
              <a:blip r:embed="rId23"/>
              <a:stretch>
                <a:fillRect/>
              </a:stretch>
            </p:blipFill>
            <p:spPr>
              <a:xfrm>
                <a:off x="6352886" y="3065842"/>
                <a:ext cx="8666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ECCEBFC8-1CEB-F9E2-BF0B-497B548F1E3F}"/>
                  </a:ext>
                </a:extLst>
              </p14:cNvPr>
              <p14:cNvContentPartPr/>
              <p14:nvPr/>
            </p14:nvContentPartPr>
            <p14:xfrm>
              <a:off x="6371199" y="3061882"/>
              <a:ext cx="45000" cy="6480"/>
            </p14:xfrm>
          </p:contentPart>
        </mc:Choice>
        <mc:Fallback xmlns="">
          <p:pic>
            <p:nvPicPr>
              <p:cNvPr id="10" name="Ink 9">
                <a:extLst>
                  <a:ext uri="{FF2B5EF4-FFF2-40B4-BE49-F238E27FC236}">
                    <a16:creationId xmlns:a16="http://schemas.microsoft.com/office/drawing/2014/main" id="{ECCEBFC8-1CEB-F9E2-BF0B-497B548F1E3F}"/>
                  </a:ext>
                </a:extLst>
              </p:cNvPr>
              <p:cNvPicPr/>
              <p:nvPr/>
            </p:nvPicPr>
            <p:blipFill>
              <a:blip r:embed="rId25"/>
              <a:stretch>
                <a:fillRect/>
              </a:stretch>
            </p:blipFill>
            <p:spPr>
              <a:xfrm>
                <a:off x="6362199" y="3052882"/>
                <a:ext cx="62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2FDE3F54-3CEF-593A-695A-CAFCED645C3D}"/>
                  </a:ext>
                </a:extLst>
              </p14:cNvPr>
              <p14:cNvContentPartPr/>
              <p14:nvPr/>
            </p14:nvContentPartPr>
            <p14:xfrm>
              <a:off x="5861799" y="3193282"/>
              <a:ext cx="41400" cy="48240"/>
            </p14:xfrm>
          </p:contentPart>
        </mc:Choice>
        <mc:Fallback xmlns="">
          <p:pic>
            <p:nvPicPr>
              <p:cNvPr id="11" name="Ink 10">
                <a:extLst>
                  <a:ext uri="{FF2B5EF4-FFF2-40B4-BE49-F238E27FC236}">
                    <a16:creationId xmlns:a16="http://schemas.microsoft.com/office/drawing/2014/main" id="{2FDE3F54-3CEF-593A-695A-CAFCED645C3D}"/>
                  </a:ext>
                </a:extLst>
              </p:cNvPr>
              <p:cNvPicPr/>
              <p:nvPr/>
            </p:nvPicPr>
            <p:blipFill>
              <a:blip r:embed="rId27"/>
              <a:stretch>
                <a:fillRect/>
              </a:stretch>
            </p:blipFill>
            <p:spPr>
              <a:xfrm>
                <a:off x="5852799" y="3184349"/>
                <a:ext cx="59040" cy="657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DF745458-C56B-DED9-65AB-ACA74694B10B}"/>
                  </a:ext>
                </a:extLst>
              </p14:cNvPr>
              <p14:cNvContentPartPr/>
              <p14:nvPr/>
            </p14:nvContentPartPr>
            <p14:xfrm>
              <a:off x="6392439" y="3185362"/>
              <a:ext cx="41400" cy="57600"/>
            </p14:xfrm>
          </p:contentPart>
        </mc:Choice>
        <mc:Fallback xmlns="">
          <p:pic>
            <p:nvPicPr>
              <p:cNvPr id="13" name="Ink 12">
                <a:extLst>
                  <a:ext uri="{FF2B5EF4-FFF2-40B4-BE49-F238E27FC236}">
                    <a16:creationId xmlns:a16="http://schemas.microsoft.com/office/drawing/2014/main" id="{DF745458-C56B-DED9-65AB-ACA74694B10B}"/>
                  </a:ext>
                </a:extLst>
              </p:cNvPr>
              <p:cNvPicPr/>
              <p:nvPr/>
            </p:nvPicPr>
            <p:blipFill>
              <a:blip r:embed="rId29"/>
              <a:stretch>
                <a:fillRect/>
              </a:stretch>
            </p:blipFill>
            <p:spPr>
              <a:xfrm>
                <a:off x="6383439" y="3176362"/>
                <a:ext cx="5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9B94FD95-3C93-42FC-8059-6F1D448103FF}"/>
                  </a:ext>
                </a:extLst>
              </p14:cNvPr>
              <p14:cNvContentPartPr/>
              <p14:nvPr/>
            </p14:nvContentPartPr>
            <p14:xfrm rot="10800000">
              <a:off x="5827239" y="3068362"/>
              <a:ext cx="69120" cy="12960"/>
            </p14:xfrm>
          </p:contentPart>
        </mc:Choice>
        <mc:Fallback xmlns="">
          <p:pic>
            <p:nvPicPr>
              <p:cNvPr id="36" name="Ink 35">
                <a:extLst>
                  <a:ext uri="{FF2B5EF4-FFF2-40B4-BE49-F238E27FC236}">
                    <a16:creationId xmlns:a16="http://schemas.microsoft.com/office/drawing/2014/main" id="{9B94FD95-3C93-42FC-8059-6F1D448103FF}"/>
                  </a:ext>
                </a:extLst>
              </p:cNvPr>
              <p:cNvPicPr/>
              <p:nvPr/>
            </p:nvPicPr>
            <p:blipFill>
              <a:blip r:embed="rId23"/>
              <a:stretch>
                <a:fillRect/>
              </a:stretch>
            </p:blipFill>
            <p:spPr>
              <a:xfrm rot="10800000">
                <a:off x="5818286" y="3059362"/>
                <a:ext cx="86669" cy="30600"/>
              </a:xfrm>
              <a:prstGeom prst="rect">
                <a:avLst/>
              </a:prstGeom>
            </p:spPr>
          </p:pic>
        </mc:Fallback>
      </mc:AlternateContent>
      <p:sp>
        <p:nvSpPr>
          <p:cNvPr id="29" name="TextBox 28">
            <a:extLst>
              <a:ext uri="{FF2B5EF4-FFF2-40B4-BE49-F238E27FC236}">
                <a16:creationId xmlns:a16="http://schemas.microsoft.com/office/drawing/2014/main" id="{930DAC90-D9BE-9FB3-059E-8DF627C0A420}"/>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
        <p:nvSpPr>
          <p:cNvPr id="24" name="Rectangle: Rounded Corners 23">
            <a:extLst>
              <a:ext uri="{FF2B5EF4-FFF2-40B4-BE49-F238E27FC236}">
                <a16:creationId xmlns:a16="http://schemas.microsoft.com/office/drawing/2014/main" id="{57BEA831-34C3-A7D9-8B41-7556EC09BD20}"/>
              </a:ext>
            </a:extLst>
          </p:cNvPr>
          <p:cNvSpPr/>
          <p:nvPr/>
        </p:nvSpPr>
        <p:spPr>
          <a:xfrm>
            <a:off x="487243" y="3109148"/>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Delivers real-time feedback</a:t>
            </a:r>
          </a:p>
        </p:txBody>
      </p:sp>
      <p:sp>
        <p:nvSpPr>
          <p:cNvPr id="25" name="Rectangle: Rounded Corners 24">
            <a:extLst>
              <a:ext uri="{FF2B5EF4-FFF2-40B4-BE49-F238E27FC236}">
                <a16:creationId xmlns:a16="http://schemas.microsoft.com/office/drawing/2014/main" id="{D7FD4545-4D64-5804-C05C-861A072EE2EB}"/>
              </a:ext>
            </a:extLst>
          </p:cNvPr>
          <p:cNvSpPr/>
          <p:nvPr/>
        </p:nvSpPr>
        <p:spPr>
          <a:xfrm>
            <a:off x="490629" y="1363472"/>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Simulates the equipment the trainee will be working with</a:t>
            </a:r>
          </a:p>
        </p:txBody>
      </p:sp>
      <p:sp>
        <p:nvSpPr>
          <p:cNvPr id="28" name="Title 1">
            <a:extLst>
              <a:ext uri="{FF2B5EF4-FFF2-40B4-BE49-F238E27FC236}">
                <a16:creationId xmlns:a16="http://schemas.microsoft.com/office/drawing/2014/main" id="{7759FB88-B198-E04E-32DD-4FA267856452}"/>
              </a:ext>
            </a:extLst>
          </p:cNvPr>
          <p:cNvSpPr>
            <a:spLocks noGrp="1"/>
          </p:cNvSpPr>
          <p:nvPr>
            <p:ph type="title"/>
          </p:nvPr>
        </p:nvSpPr>
        <p:spPr>
          <a:xfrm>
            <a:off x="533400" y="302504"/>
            <a:ext cx="11125200" cy="779463"/>
          </a:xfrm>
        </p:spPr>
        <p:txBody>
          <a:bodyPr/>
          <a:lstStyle/>
          <a:p>
            <a:r>
              <a:rPr lang="en-US" sz="3200">
                <a:latin typeface="Century Gothic" panose="020B0502020202020204" pitchFamily="34" charset="0"/>
              </a:rPr>
              <a:t>TrainVR Specific Benefits</a:t>
            </a:r>
          </a:p>
        </p:txBody>
      </p:sp>
    </p:spTree>
    <p:extLst>
      <p:ext uri="{BB962C8B-B14F-4D97-AF65-F5344CB8AC3E}">
        <p14:creationId xmlns:p14="http://schemas.microsoft.com/office/powerpoint/2010/main" val="394728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9666F66-001C-A6F9-1070-0E026D0F503A}"/>
              </a:ext>
            </a:extLst>
          </p:cNvPr>
          <p:cNvPicPr>
            <a:picLocks noChangeAspect="1"/>
          </p:cNvPicPr>
          <p:nvPr/>
        </p:nvPicPr>
        <p:blipFill rotWithShape="1">
          <a:blip r:embed="rId3">
            <a:extLst>
              <a:ext uri="{28A0092B-C50C-407E-A947-70E740481C1C}">
                <a14:useLocalDpi xmlns:a14="http://schemas.microsoft.com/office/drawing/2010/main" val="0"/>
              </a:ext>
            </a:extLst>
          </a:blip>
          <a:srcRect b="5651"/>
          <a:stretch/>
        </p:blipFill>
        <p:spPr>
          <a:xfrm>
            <a:off x="3668375" y="1461679"/>
            <a:ext cx="4941979" cy="46626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050" name="Picture 2" descr="symbol">
            <a:extLst>
              <a:ext uri="{FF2B5EF4-FFF2-40B4-BE49-F238E27FC236}">
                <a16:creationId xmlns:a16="http://schemas.microsoft.com/office/drawing/2014/main" id="{A55691C6-DDEF-AB1C-2624-74C1431AF0D8}"/>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t="21633" r="4058" b="47763"/>
          <a:stretch/>
        </p:blipFill>
        <p:spPr bwMode="auto">
          <a:xfrm>
            <a:off x="5595294" y="3097354"/>
            <a:ext cx="1054426" cy="336374"/>
          </a:xfrm>
          <a:prstGeom prst="rect">
            <a:avLst/>
          </a:prstGeom>
          <a:noFill/>
          <a:extLst>
            <a:ext uri="{909E8E84-426E-40DD-AFC4-6F175D3DCCD1}">
              <a14:hiddenFill xmlns:a14="http://schemas.microsoft.com/office/drawing/2010/main">
                <a:solidFill>
                  <a:srgbClr val="FFFFFF"/>
                </a:solidFill>
              </a14:hiddenFill>
            </a:ext>
          </a:extLst>
        </p:spPr>
      </p:pic>
      <p:sp>
        <p:nvSpPr>
          <p:cNvPr id="2064" name="Minus Sign 2063">
            <a:extLst>
              <a:ext uri="{FF2B5EF4-FFF2-40B4-BE49-F238E27FC236}">
                <a16:creationId xmlns:a16="http://schemas.microsoft.com/office/drawing/2014/main" id="{8D6B61B0-A57A-3F1B-27CC-88A19514EAB9}"/>
              </a:ext>
            </a:extLst>
          </p:cNvPr>
          <p:cNvSpPr/>
          <p:nvPr/>
        </p:nvSpPr>
        <p:spPr>
          <a:xfrm>
            <a:off x="5801844" y="3394035"/>
            <a:ext cx="320663"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Minus Sign 50">
            <a:extLst>
              <a:ext uri="{FF2B5EF4-FFF2-40B4-BE49-F238E27FC236}">
                <a16:creationId xmlns:a16="http://schemas.microsoft.com/office/drawing/2014/main" id="{3D44BCCA-9309-7197-FE7A-114558B4F7F0}"/>
              </a:ext>
            </a:extLst>
          </p:cNvPr>
          <p:cNvSpPr/>
          <p:nvPr/>
        </p:nvSpPr>
        <p:spPr>
          <a:xfrm>
            <a:off x="6179248" y="3397182"/>
            <a:ext cx="294438" cy="52999"/>
          </a:xfrm>
          <a:prstGeom prst="mathMinus">
            <a:avLst>
              <a:gd name="adj1" fmla="val 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57" name="Ink 56">
                <a:extLst>
                  <a:ext uri="{FF2B5EF4-FFF2-40B4-BE49-F238E27FC236}">
                    <a16:creationId xmlns:a16="http://schemas.microsoft.com/office/drawing/2014/main" id="{17ADE2D2-8F42-E45C-65C2-6B09C4F8D258}"/>
                  </a:ext>
                </a:extLst>
              </p14:cNvPr>
              <p14:cNvContentPartPr/>
              <p14:nvPr/>
            </p14:nvContentPartPr>
            <p14:xfrm>
              <a:off x="1088551" y="3901773"/>
              <a:ext cx="190080" cy="34200"/>
            </p14:xfrm>
          </p:contentPart>
        </mc:Choice>
        <mc:Fallback xmlns="">
          <p:pic>
            <p:nvPicPr>
              <p:cNvPr id="57" name="Ink 56">
                <a:extLst>
                  <a:ext uri="{FF2B5EF4-FFF2-40B4-BE49-F238E27FC236}">
                    <a16:creationId xmlns:a16="http://schemas.microsoft.com/office/drawing/2014/main" id="{17ADE2D2-8F42-E45C-65C2-6B09C4F8D258}"/>
                  </a:ext>
                </a:extLst>
              </p:cNvPr>
              <p:cNvPicPr/>
              <p:nvPr/>
            </p:nvPicPr>
            <p:blipFill>
              <a:blip r:embed="rId7"/>
              <a:stretch>
                <a:fillRect/>
              </a:stretch>
            </p:blipFill>
            <p:spPr>
              <a:xfrm>
                <a:off x="1079551"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13FC0632-F11D-8040-1D50-3C10911F29EC}"/>
                  </a:ext>
                </a:extLst>
              </p14:cNvPr>
              <p14:cNvContentPartPr/>
              <p14:nvPr/>
            </p14:nvContentPartPr>
            <p14:xfrm>
              <a:off x="975871" y="2811333"/>
              <a:ext cx="381960" cy="89640"/>
            </p14:xfrm>
          </p:contentPart>
        </mc:Choice>
        <mc:Fallback xmlns="">
          <p:pic>
            <p:nvPicPr>
              <p:cNvPr id="58" name="Ink 57">
                <a:extLst>
                  <a:ext uri="{FF2B5EF4-FFF2-40B4-BE49-F238E27FC236}">
                    <a16:creationId xmlns:a16="http://schemas.microsoft.com/office/drawing/2014/main" id="{13FC0632-F11D-8040-1D50-3C10911F29EC}"/>
                  </a:ext>
                </a:extLst>
              </p:cNvPr>
              <p:cNvPicPr/>
              <p:nvPr/>
            </p:nvPicPr>
            <p:blipFill>
              <a:blip r:embed="rId9"/>
              <a:stretch>
                <a:fillRect/>
              </a:stretch>
            </p:blipFill>
            <p:spPr>
              <a:xfrm>
                <a:off x="966871"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Ink 58">
                <a:extLst>
                  <a:ext uri="{FF2B5EF4-FFF2-40B4-BE49-F238E27FC236}">
                    <a16:creationId xmlns:a16="http://schemas.microsoft.com/office/drawing/2014/main" id="{8A32B28B-DC21-B087-0680-B26191778FAB}"/>
                  </a:ext>
                </a:extLst>
              </p14:cNvPr>
              <p14:cNvContentPartPr/>
              <p14:nvPr/>
            </p14:nvContentPartPr>
            <p14:xfrm>
              <a:off x="1053631" y="2834733"/>
              <a:ext cx="127080" cy="54360"/>
            </p14:xfrm>
          </p:contentPart>
        </mc:Choice>
        <mc:Fallback xmlns="">
          <p:pic>
            <p:nvPicPr>
              <p:cNvPr id="59" name="Ink 58">
                <a:extLst>
                  <a:ext uri="{FF2B5EF4-FFF2-40B4-BE49-F238E27FC236}">
                    <a16:creationId xmlns:a16="http://schemas.microsoft.com/office/drawing/2014/main" id="{8A32B28B-DC21-B087-0680-B26191778FAB}"/>
                  </a:ext>
                </a:extLst>
              </p:cNvPr>
              <p:cNvPicPr/>
              <p:nvPr/>
            </p:nvPicPr>
            <p:blipFill>
              <a:blip r:embed="rId11"/>
              <a:stretch>
                <a:fillRect/>
              </a:stretch>
            </p:blipFill>
            <p:spPr>
              <a:xfrm>
                <a:off x="1044631"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D2A0B0B1-8077-3E16-2ADB-D41EA3107E75}"/>
                  </a:ext>
                </a:extLst>
              </p14:cNvPr>
              <p14:cNvContentPartPr/>
              <p14:nvPr/>
            </p14:nvContentPartPr>
            <p14:xfrm>
              <a:off x="2307871" y="2704053"/>
              <a:ext cx="360" cy="360"/>
            </p14:xfrm>
          </p:contentPart>
        </mc:Choice>
        <mc:Fallback xmlns="">
          <p:pic>
            <p:nvPicPr>
              <p:cNvPr id="60" name="Ink 59">
                <a:extLst>
                  <a:ext uri="{FF2B5EF4-FFF2-40B4-BE49-F238E27FC236}">
                    <a16:creationId xmlns:a16="http://schemas.microsoft.com/office/drawing/2014/main" id="{D2A0B0B1-8077-3E16-2ADB-D41EA3107E75}"/>
                  </a:ext>
                </a:extLst>
              </p:cNvPr>
              <p:cNvPicPr/>
              <p:nvPr/>
            </p:nvPicPr>
            <p:blipFill>
              <a:blip r:embed="rId13"/>
              <a:stretch>
                <a:fillRect/>
              </a:stretch>
            </p:blipFill>
            <p:spPr>
              <a:xfrm>
                <a:off x="2298871"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93485368-6AE7-5682-E559-8E46B7B9EF49}"/>
                  </a:ext>
                </a:extLst>
              </p14:cNvPr>
              <p14:cNvContentPartPr/>
              <p14:nvPr/>
            </p14:nvContentPartPr>
            <p14:xfrm>
              <a:off x="9664430" y="3901773"/>
              <a:ext cx="190080" cy="34200"/>
            </p14:xfrm>
          </p:contentPart>
        </mc:Choice>
        <mc:Fallback xmlns="">
          <p:pic>
            <p:nvPicPr>
              <p:cNvPr id="67" name="Ink 66">
                <a:extLst>
                  <a:ext uri="{FF2B5EF4-FFF2-40B4-BE49-F238E27FC236}">
                    <a16:creationId xmlns:a16="http://schemas.microsoft.com/office/drawing/2014/main" id="{93485368-6AE7-5682-E559-8E46B7B9EF49}"/>
                  </a:ext>
                </a:extLst>
              </p:cNvPr>
              <p:cNvPicPr/>
              <p:nvPr/>
            </p:nvPicPr>
            <p:blipFill>
              <a:blip r:embed="rId7"/>
              <a:stretch>
                <a:fillRect/>
              </a:stretch>
            </p:blipFill>
            <p:spPr>
              <a:xfrm>
                <a:off x="9655430" y="3892773"/>
                <a:ext cx="207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A2A111FE-A1BA-6732-4FE2-68360AAF64B2}"/>
                  </a:ext>
                </a:extLst>
              </p14:cNvPr>
              <p14:cNvContentPartPr/>
              <p14:nvPr/>
            </p14:nvContentPartPr>
            <p14:xfrm>
              <a:off x="9551750" y="2811333"/>
              <a:ext cx="381960" cy="89640"/>
            </p14:xfrm>
          </p:contentPart>
        </mc:Choice>
        <mc:Fallback xmlns="">
          <p:pic>
            <p:nvPicPr>
              <p:cNvPr id="68" name="Ink 67">
                <a:extLst>
                  <a:ext uri="{FF2B5EF4-FFF2-40B4-BE49-F238E27FC236}">
                    <a16:creationId xmlns:a16="http://schemas.microsoft.com/office/drawing/2014/main" id="{A2A111FE-A1BA-6732-4FE2-68360AAF64B2}"/>
                  </a:ext>
                </a:extLst>
              </p:cNvPr>
              <p:cNvPicPr/>
              <p:nvPr/>
            </p:nvPicPr>
            <p:blipFill>
              <a:blip r:embed="rId9"/>
              <a:stretch>
                <a:fillRect/>
              </a:stretch>
            </p:blipFill>
            <p:spPr>
              <a:xfrm>
                <a:off x="9542750" y="2802333"/>
                <a:ext cx="399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9" name="Ink 68">
                <a:extLst>
                  <a:ext uri="{FF2B5EF4-FFF2-40B4-BE49-F238E27FC236}">
                    <a16:creationId xmlns:a16="http://schemas.microsoft.com/office/drawing/2014/main" id="{F80F8C87-FDDB-3701-91EF-22EF46E19C56}"/>
                  </a:ext>
                </a:extLst>
              </p14:cNvPr>
              <p14:cNvContentPartPr/>
              <p14:nvPr/>
            </p14:nvContentPartPr>
            <p14:xfrm>
              <a:off x="9629510" y="2834733"/>
              <a:ext cx="127080" cy="54360"/>
            </p14:xfrm>
          </p:contentPart>
        </mc:Choice>
        <mc:Fallback xmlns="">
          <p:pic>
            <p:nvPicPr>
              <p:cNvPr id="69" name="Ink 68">
                <a:extLst>
                  <a:ext uri="{FF2B5EF4-FFF2-40B4-BE49-F238E27FC236}">
                    <a16:creationId xmlns:a16="http://schemas.microsoft.com/office/drawing/2014/main" id="{F80F8C87-FDDB-3701-91EF-22EF46E19C56}"/>
                  </a:ext>
                </a:extLst>
              </p:cNvPr>
              <p:cNvPicPr/>
              <p:nvPr/>
            </p:nvPicPr>
            <p:blipFill>
              <a:blip r:embed="rId11"/>
              <a:stretch>
                <a:fillRect/>
              </a:stretch>
            </p:blipFill>
            <p:spPr>
              <a:xfrm>
                <a:off x="9620510" y="2825733"/>
                <a:ext cx="144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Ink 69">
                <a:extLst>
                  <a:ext uri="{FF2B5EF4-FFF2-40B4-BE49-F238E27FC236}">
                    <a16:creationId xmlns:a16="http://schemas.microsoft.com/office/drawing/2014/main" id="{2CB80A46-1B0B-A232-7905-DA10A475E631}"/>
                  </a:ext>
                </a:extLst>
              </p14:cNvPr>
              <p14:cNvContentPartPr/>
              <p14:nvPr/>
            </p14:nvContentPartPr>
            <p14:xfrm>
              <a:off x="10883750" y="2704053"/>
              <a:ext cx="360" cy="360"/>
            </p14:xfrm>
          </p:contentPart>
        </mc:Choice>
        <mc:Fallback xmlns="">
          <p:pic>
            <p:nvPicPr>
              <p:cNvPr id="70" name="Ink 69">
                <a:extLst>
                  <a:ext uri="{FF2B5EF4-FFF2-40B4-BE49-F238E27FC236}">
                    <a16:creationId xmlns:a16="http://schemas.microsoft.com/office/drawing/2014/main" id="{2CB80A46-1B0B-A232-7905-DA10A475E631}"/>
                  </a:ext>
                </a:extLst>
              </p:cNvPr>
              <p:cNvPicPr/>
              <p:nvPr/>
            </p:nvPicPr>
            <p:blipFill>
              <a:blip r:embed="rId13"/>
              <a:stretch>
                <a:fillRect/>
              </a:stretch>
            </p:blipFill>
            <p:spPr>
              <a:xfrm>
                <a:off x="10874750" y="26950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AD90B6D-7D4B-5560-B6C3-658DE28FAE93}"/>
                  </a:ext>
                </a:extLst>
              </p14:cNvPr>
              <p14:cNvContentPartPr/>
              <p14:nvPr/>
            </p14:nvContentPartPr>
            <p14:xfrm>
              <a:off x="6079599" y="3396322"/>
              <a:ext cx="26280" cy="21600"/>
            </p14:xfrm>
          </p:contentPart>
        </mc:Choice>
        <mc:Fallback xmlns="">
          <p:pic>
            <p:nvPicPr>
              <p:cNvPr id="3" name="Ink 2">
                <a:extLst>
                  <a:ext uri="{FF2B5EF4-FFF2-40B4-BE49-F238E27FC236}">
                    <a16:creationId xmlns:a16="http://schemas.microsoft.com/office/drawing/2014/main" id="{9AD90B6D-7D4B-5560-B6C3-658DE28FAE93}"/>
                  </a:ext>
                </a:extLst>
              </p:cNvPr>
              <p:cNvPicPr/>
              <p:nvPr/>
            </p:nvPicPr>
            <p:blipFill>
              <a:blip r:embed="rId19"/>
              <a:stretch>
                <a:fillRect/>
              </a:stretch>
            </p:blipFill>
            <p:spPr>
              <a:xfrm>
                <a:off x="6070599" y="3387322"/>
                <a:ext cx="4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022CD7C0-B757-2F65-645E-6323A76443EA}"/>
                  </a:ext>
                </a:extLst>
              </p14:cNvPr>
              <p14:cNvContentPartPr/>
              <p14:nvPr/>
            </p14:nvContentPartPr>
            <p14:xfrm>
              <a:off x="6110199" y="3399922"/>
              <a:ext cx="101520" cy="23760"/>
            </p14:xfrm>
          </p:contentPart>
        </mc:Choice>
        <mc:Fallback xmlns="">
          <p:pic>
            <p:nvPicPr>
              <p:cNvPr id="4" name="Ink 3">
                <a:extLst>
                  <a:ext uri="{FF2B5EF4-FFF2-40B4-BE49-F238E27FC236}">
                    <a16:creationId xmlns:a16="http://schemas.microsoft.com/office/drawing/2014/main" id="{022CD7C0-B757-2F65-645E-6323A76443EA}"/>
                  </a:ext>
                </a:extLst>
              </p:cNvPr>
              <p:cNvPicPr/>
              <p:nvPr/>
            </p:nvPicPr>
            <p:blipFill>
              <a:blip r:embed="rId21"/>
              <a:stretch>
                <a:fillRect/>
              </a:stretch>
            </p:blipFill>
            <p:spPr>
              <a:xfrm>
                <a:off x="6101167" y="3391056"/>
                <a:ext cx="119223" cy="4113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341A78F3-4BBD-7A43-E505-D56721FAFF59}"/>
                  </a:ext>
                </a:extLst>
              </p14:cNvPr>
              <p14:cNvContentPartPr/>
              <p14:nvPr/>
            </p14:nvContentPartPr>
            <p14:xfrm>
              <a:off x="6361839" y="3074842"/>
              <a:ext cx="69120" cy="12960"/>
            </p14:xfrm>
          </p:contentPart>
        </mc:Choice>
        <mc:Fallback xmlns="">
          <p:pic>
            <p:nvPicPr>
              <p:cNvPr id="9" name="Ink 8">
                <a:extLst>
                  <a:ext uri="{FF2B5EF4-FFF2-40B4-BE49-F238E27FC236}">
                    <a16:creationId xmlns:a16="http://schemas.microsoft.com/office/drawing/2014/main" id="{341A78F3-4BBD-7A43-E505-D56721FAFF59}"/>
                  </a:ext>
                </a:extLst>
              </p:cNvPr>
              <p:cNvPicPr/>
              <p:nvPr/>
            </p:nvPicPr>
            <p:blipFill>
              <a:blip r:embed="rId23"/>
              <a:stretch>
                <a:fillRect/>
              </a:stretch>
            </p:blipFill>
            <p:spPr>
              <a:xfrm>
                <a:off x="6352886" y="3065842"/>
                <a:ext cx="8666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ECCEBFC8-1CEB-F9E2-BF0B-497B548F1E3F}"/>
                  </a:ext>
                </a:extLst>
              </p14:cNvPr>
              <p14:cNvContentPartPr/>
              <p14:nvPr/>
            </p14:nvContentPartPr>
            <p14:xfrm>
              <a:off x="6371199" y="3061882"/>
              <a:ext cx="45000" cy="6480"/>
            </p14:xfrm>
          </p:contentPart>
        </mc:Choice>
        <mc:Fallback xmlns="">
          <p:pic>
            <p:nvPicPr>
              <p:cNvPr id="10" name="Ink 9">
                <a:extLst>
                  <a:ext uri="{FF2B5EF4-FFF2-40B4-BE49-F238E27FC236}">
                    <a16:creationId xmlns:a16="http://schemas.microsoft.com/office/drawing/2014/main" id="{ECCEBFC8-1CEB-F9E2-BF0B-497B548F1E3F}"/>
                  </a:ext>
                </a:extLst>
              </p:cNvPr>
              <p:cNvPicPr/>
              <p:nvPr/>
            </p:nvPicPr>
            <p:blipFill>
              <a:blip r:embed="rId25"/>
              <a:stretch>
                <a:fillRect/>
              </a:stretch>
            </p:blipFill>
            <p:spPr>
              <a:xfrm>
                <a:off x="6362199" y="3052882"/>
                <a:ext cx="62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2FDE3F54-3CEF-593A-695A-CAFCED645C3D}"/>
                  </a:ext>
                </a:extLst>
              </p14:cNvPr>
              <p14:cNvContentPartPr/>
              <p14:nvPr/>
            </p14:nvContentPartPr>
            <p14:xfrm>
              <a:off x="5861799" y="3193282"/>
              <a:ext cx="41400" cy="48240"/>
            </p14:xfrm>
          </p:contentPart>
        </mc:Choice>
        <mc:Fallback xmlns="">
          <p:pic>
            <p:nvPicPr>
              <p:cNvPr id="11" name="Ink 10">
                <a:extLst>
                  <a:ext uri="{FF2B5EF4-FFF2-40B4-BE49-F238E27FC236}">
                    <a16:creationId xmlns:a16="http://schemas.microsoft.com/office/drawing/2014/main" id="{2FDE3F54-3CEF-593A-695A-CAFCED645C3D}"/>
                  </a:ext>
                </a:extLst>
              </p:cNvPr>
              <p:cNvPicPr/>
              <p:nvPr/>
            </p:nvPicPr>
            <p:blipFill>
              <a:blip r:embed="rId27"/>
              <a:stretch>
                <a:fillRect/>
              </a:stretch>
            </p:blipFill>
            <p:spPr>
              <a:xfrm>
                <a:off x="5852799" y="3184349"/>
                <a:ext cx="59040" cy="6574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DF745458-C56B-DED9-65AB-ACA74694B10B}"/>
                  </a:ext>
                </a:extLst>
              </p14:cNvPr>
              <p14:cNvContentPartPr/>
              <p14:nvPr/>
            </p14:nvContentPartPr>
            <p14:xfrm>
              <a:off x="6392439" y="3185362"/>
              <a:ext cx="41400" cy="57600"/>
            </p14:xfrm>
          </p:contentPart>
        </mc:Choice>
        <mc:Fallback xmlns="">
          <p:pic>
            <p:nvPicPr>
              <p:cNvPr id="13" name="Ink 12">
                <a:extLst>
                  <a:ext uri="{FF2B5EF4-FFF2-40B4-BE49-F238E27FC236}">
                    <a16:creationId xmlns:a16="http://schemas.microsoft.com/office/drawing/2014/main" id="{DF745458-C56B-DED9-65AB-ACA74694B10B}"/>
                  </a:ext>
                </a:extLst>
              </p:cNvPr>
              <p:cNvPicPr/>
              <p:nvPr/>
            </p:nvPicPr>
            <p:blipFill>
              <a:blip r:embed="rId29"/>
              <a:stretch>
                <a:fillRect/>
              </a:stretch>
            </p:blipFill>
            <p:spPr>
              <a:xfrm>
                <a:off x="6383439" y="3176362"/>
                <a:ext cx="5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9B94FD95-3C93-42FC-8059-6F1D448103FF}"/>
                  </a:ext>
                </a:extLst>
              </p14:cNvPr>
              <p14:cNvContentPartPr/>
              <p14:nvPr/>
            </p14:nvContentPartPr>
            <p14:xfrm rot="10800000">
              <a:off x="5827239" y="3068362"/>
              <a:ext cx="69120" cy="12960"/>
            </p14:xfrm>
          </p:contentPart>
        </mc:Choice>
        <mc:Fallback xmlns="">
          <p:pic>
            <p:nvPicPr>
              <p:cNvPr id="36" name="Ink 35">
                <a:extLst>
                  <a:ext uri="{FF2B5EF4-FFF2-40B4-BE49-F238E27FC236}">
                    <a16:creationId xmlns:a16="http://schemas.microsoft.com/office/drawing/2014/main" id="{9B94FD95-3C93-42FC-8059-6F1D448103FF}"/>
                  </a:ext>
                </a:extLst>
              </p:cNvPr>
              <p:cNvPicPr/>
              <p:nvPr/>
            </p:nvPicPr>
            <p:blipFill>
              <a:blip r:embed="rId23"/>
              <a:stretch>
                <a:fillRect/>
              </a:stretch>
            </p:blipFill>
            <p:spPr>
              <a:xfrm rot="10800000">
                <a:off x="5818286" y="3059362"/>
                <a:ext cx="86669" cy="30600"/>
              </a:xfrm>
              <a:prstGeom prst="rect">
                <a:avLst/>
              </a:prstGeom>
            </p:spPr>
          </p:pic>
        </mc:Fallback>
      </mc:AlternateContent>
      <p:sp>
        <p:nvSpPr>
          <p:cNvPr id="29" name="TextBox 28">
            <a:extLst>
              <a:ext uri="{FF2B5EF4-FFF2-40B4-BE49-F238E27FC236}">
                <a16:creationId xmlns:a16="http://schemas.microsoft.com/office/drawing/2014/main" id="{930DAC90-D9BE-9FB3-059E-8DF627C0A420}"/>
              </a:ext>
            </a:extLst>
          </p:cNvPr>
          <p:cNvSpPr txBox="1"/>
          <p:nvPr/>
        </p:nvSpPr>
        <p:spPr>
          <a:xfrm>
            <a:off x="4598631" y="6504070"/>
            <a:ext cx="2994736" cy="276999"/>
          </a:xfrm>
          <a:prstGeom prst="rect">
            <a:avLst/>
          </a:prstGeom>
          <a:solidFill>
            <a:srgbClr val="071D49"/>
          </a:solidFill>
        </p:spPr>
        <p:txBody>
          <a:bodyPr wrap="square" rtlCol="0">
            <a:spAutoFit/>
          </a:bodyPr>
          <a:lstStyle/>
          <a:p>
            <a:pPr algn="ctr"/>
            <a:r>
              <a:rPr lang="en-US" sz="1200">
                <a:solidFill>
                  <a:srgbClr val="FFFFFF"/>
                </a:solidFill>
              </a:rPr>
              <a:t>HackVie | Manufacturing SOPs | 2022</a:t>
            </a:r>
          </a:p>
        </p:txBody>
      </p:sp>
      <p:sp>
        <p:nvSpPr>
          <p:cNvPr id="25" name="Rectangle: Rounded Corners 24">
            <a:extLst>
              <a:ext uri="{FF2B5EF4-FFF2-40B4-BE49-F238E27FC236}">
                <a16:creationId xmlns:a16="http://schemas.microsoft.com/office/drawing/2014/main" id="{D7FD4545-4D64-5804-C05C-861A072EE2EB}"/>
              </a:ext>
            </a:extLst>
          </p:cNvPr>
          <p:cNvSpPr/>
          <p:nvPr/>
        </p:nvSpPr>
        <p:spPr>
          <a:xfrm>
            <a:off x="490629" y="1363472"/>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Simulates the equipment the trainee will be working with</a:t>
            </a:r>
          </a:p>
        </p:txBody>
      </p:sp>
      <p:sp>
        <p:nvSpPr>
          <p:cNvPr id="26" name="Rectangle: Rounded Corners 25">
            <a:extLst>
              <a:ext uri="{FF2B5EF4-FFF2-40B4-BE49-F238E27FC236}">
                <a16:creationId xmlns:a16="http://schemas.microsoft.com/office/drawing/2014/main" id="{C4ADF735-A4EB-4283-789E-107C0EA84B2B}"/>
              </a:ext>
            </a:extLst>
          </p:cNvPr>
          <p:cNvSpPr/>
          <p:nvPr/>
        </p:nvSpPr>
        <p:spPr>
          <a:xfrm>
            <a:off x="490629" y="4854824"/>
            <a:ext cx="2684350" cy="1290676"/>
          </a:xfrm>
          <a:prstGeom prst="roundRect">
            <a:avLst/>
          </a:prstGeom>
          <a:solidFill>
            <a:srgbClr val="8993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Provides hands on experience without safety risks</a:t>
            </a:r>
          </a:p>
        </p:txBody>
      </p:sp>
      <p:sp>
        <p:nvSpPr>
          <p:cNvPr id="27" name="Rectangle: Rounded Corners 26">
            <a:extLst>
              <a:ext uri="{FF2B5EF4-FFF2-40B4-BE49-F238E27FC236}">
                <a16:creationId xmlns:a16="http://schemas.microsoft.com/office/drawing/2014/main" id="{21AD1926-2F0B-16F3-5155-FCACDEA41559}"/>
              </a:ext>
            </a:extLst>
          </p:cNvPr>
          <p:cNvSpPr/>
          <p:nvPr/>
        </p:nvSpPr>
        <p:spPr>
          <a:xfrm>
            <a:off x="487243" y="3109148"/>
            <a:ext cx="2684350" cy="1290676"/>
          </a:xfrm>
          <a:prstGeom prst="roundRect">
            <a:avLst/>
          </a:prstGeom>
          <a:solidFill>
            <a:srgbClr val="C2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rPr>
              <a:t>Delivers real-time feedback</a:t>
            </a:r>
          </a:p>
        </p:txBody>
      </p:sp>
      <p:sp>
        <p:nvSpPr>
          <p:cNvPr id="30" name="Title 1">
            <a:extLst>
              <a:ext uri="{FF2B5EF4-FFF2-40B4-BE49-F238E27FC236}">
                <a16:creationId xmlns:a16="http://schemas.microsoft.com/office/drawing/2014/main" id="{F129EDBD-210F-1A70-16A8-2EC39724B0B4}"/>
              </a:ext>
            </a:extLst>
          </p:cNvPr>
          <p:cNvSpPr>
            <a:spLocks noGrp="1"/>
          </p:cNvSpPr>
          <p:nvPr>
            <p:ph type="title"/>
          </p:nvPr>
        </p:nvSpPr>
        <p:spPr>
          <a:xfrm>
            <a:off x="533400" y="302504"/>
            <a:ext cx="11125200" cy="779463"/>
          </a:xfrm>
        </p:spPr>
        <p:txBody>
          <a:bodyPr/>
          <a:lstStyle/>
          <a:p>
            <a:r>
              <a:rPr lang="en-US" sz="3200">
                <a:latin typeface="Century Gothic" panose="020B0502020202020204" pitchFamily="34" charset="0"/>
              </a:rPr>
              <a:t>TrainVR Specific Benefits</a:t>
            </a:r>
          </a:p>
        </p:txBody>
      </p:sp>
    </p:spTree>
    <p:extLst>
      <p:ext uri="{BB962C8B-B14F-4D97-AF65-F5344CB8AC3E}">
        <p14:creationId xmlns:p14="http://schemas.microsoft.com/office/powerpoint/2010/main" val="144630748"/>
      </p:ext>
    </p:extLst>
  </p:cSld>
  <p:clrMapOvr>
    <a:masterClrMapping/>
  </p:clrMapOvr>
</p:sld>
</file>

<file path=ppt/theme/theme1.xml><?xml version="1.0" encoding="utf-8"?>
<a:theme xmlns:a="http://schemas.openxmlformats.org/drawingml/2006/main" name="Abbvie">
  <a:themeElements>
    <a:clrScheme name="AbbVie 2016">
      <a:dk1>
        <a:srgbClr val="2D2926"/>
      </a:dk1>
      <a:lt1>
        <a:srgbClr val="00A9E0"/>
      </a:lt1>
      <a:dk2>
        <a:srgbClr val="071D49"/>
      </a:dk2>
      <a:lt2>
        <a:srgbClr val="7DA1C4"/>
      </a:lt2>
      <a:accent1>
        <a:srgbClr val="6BBBAE"/>
      </a:accent1>
      <a:accent2>
        <a:srgbClr val="84BD00"/>
      </a:accent2>
      <a:accent3>
        <a:srgbClr val="F1B434"/>
      </a:accent3>
      <a:accent4>
        <a:srgbClr val="0082BA"/>
      </a:accent4>
      <a:accent5>
        <a:srgbClr val="AD1AAC"/>
      </a:accent5>
      <a:accent6>
        <a:srgbClr val="DC8633"/>
      </a:accent6>
      <a:hlink>
        <a:srgbClr val="071D49"/>
      </a:hlink>
      <a:folHlink>
        <a:srgbClr val="071D49"/>
      </a:folHlink>
    </a:clrScheme>
    <a:fontScheme name="Custom 18">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bbVie Design 2">
  <a:themeElements>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ure">
  <a:themeElements>
    <a:clrScheme name="AbbVie 2016">
      <a:dk1>
        <a:srgbClr val="2D2926"/>
      </a:dk1>
      <a:lt1>
        <a:srgbClr val="00A9E0"/>
      </a:lt1>
      <a:dk2>
        <a:srgbClr val="071D49"/>
      </a:dk2>
      <a:lt2>
        <a:srgbClr val="7DA1C4"/>
      </a:lt2>
      <a:accent1>
        <a:srgbClr val="6BBBAE"/>
      </a:accent1>
      <a:accent2>
        <a:srgbClr val="84BD00"/>
      </a:accent2>
      <a:accent3>
        <a:srgbClr val="F1B434"/>
      </a:accent3>
      <a:accent4>
        <a:srgbClr val="0082BA"/>
      </a:accent4>
      <a:accent5>
        <a:srgbClr val="AD1AAC"/>
      </a:accent5>
      <a:accent6>
        <a:srgbClr val="DC8633"/>
      </a:accent6>
      <a:hlink>
        <a:srgbClr val="071D49"/>
      </a:hlink>
      <a:folHlink>
        <a:srgbClr val="071D49"/>
      </a:folHlink>
    </a:clrScheme>
    <a:fontScheme name="Custom 18">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novate">
  <a:themeElements>
    <a:clrScheme name="AbbVie 2016">
      <a:dk1>
        <a:srgbClr val="2D2926"/>
      </a:dk1>
      <a:lt1>
        <a:srgbClr val="00A9E0"/>
      </a:lt1>
      <a:dk2>
        <a:srgbClr val="071D49"/>
      </a:dk2>
      <a:lt2>
        <a:srgbClr val="7DA1C4"/>
      </a:lt2>
      <a:accent1>
        <a:srgbClr val="6BBBAE"/>
      </a:accent1>
      <a:accent2>
        <a:srgbClr val="84BD00"/>
      </a:accent2>
      <a:accent3>
        <a:srgbClr val="F1B434"/>
      </a:accent3>
      <a:accent4>
        <a:srgbClr val="0082BA"/>
      </a:accent4>
      <a:accent5>
        <a:srgbClr val="AD1AAC"/>
      </a:accent5>
      <a:accent6>
        <a:srgbClr val="DC8633"/>
      </a:accent6>
      <a:hlink>
        <a:srgbClr val="071D49"/>
      </a:hlink>
      <a:folHlink>
        <a:srgbClr val="071D49"/>
      </a:folHlink>
    </a:clrScheme>
    <a:fontScheme name="Custom 18">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dvance">
  <a:themeElements>
    <a:clrScheme name="AbbVie 2016">
      <a:dk1>
        <a:srgbClr val="2D2926"/>
      </a:dk1>
      <a:lt1>
        <a:srgbClr val="00A9E0"/>
      </a:lt1>
      <a:dk2>
        <a:srgbClr val="071D49"/>
      </a:dk2>
      <a:lt2>
        <a:srgbClr val="7DA1C4"/>
      </a:lt2>
      <a:accent1>
        <a:srgbClr val="6BBBAE"/>
      </a:accent1>
      <a:accent2>
        <a:srgbClr val="84BD00"/>
      </a:accent2>
      <a:accent3>
        <a:srgbClr val="F1B434"/>
      </a:accent3>
      <a:accent4>
        <a:srgbClr val="0082BA"/>
      </a:accent4>
      <a:accent5>
        <a:srgbClr val="AD1AAC"/>
      </a:accent5>
      <a:accent6>
        <a:srgbClr val="DC8633"/>
      </a:accent6>
      <a:hlink>
        <a:srgbClr val="071D49"/>
      </a:hlink>
      <a:folHlink>
        <a:srgbClr val="071D49"/>
      </a:folHlink>
    </a:clrScheme>
    <a:fontScheme name="Custom 18">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perate">
  <a:themeElements>
    <a:clrScheme name="AbbVie 2016">
      <a:dk1>
        <a:srgbClr val="2D2926"/>
      </a:dk1>
      <a:lt1>
        <a:srgbClr val="00A9E0"/>
      </a:lt1>
      <a:dk2>
        <a:srgbClr val="071D49"/>
      </a:dk2>
      <a:lt2>
        <a:srgbClr val="7DA1C4"/>
      </a:lt2>
      <a:accent1>
        <a:srgbClr val="6BBBAE"/>
      </a:accent1>
      <a:accent2>
        <a:srgbClr val="84BD00"/>
      </a:accent2>
      <a:accent3>
        <a:srgbClr val="F1B434"/>
      </a:accent3>
      <a:accent4>
        <a:srgbClr val="0082BA"/>
      </a:accent4>
      <a:accent5>
        <a:srgbClr val="AD1AAC"/>
      </a:accent5>
      <a:accent6>
        <a:srgbClr val="DC8633"/>
      </a:accent6>
      <a:hlink>
        <a:srgbClr val="071D49"/>
      </a:hlink>
      <a:folHlink>
        <a:srgbClr val="071D49"/>
      </a:folHlink>
    </a:clrScheme>
    <a:fontScheme name="Custom 18">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19_Abbvie">
  <a:themeElements>
    <a:clrScheme name="AbbVie 2016">
      <a:dk1>
        <a:srgbClr val="2D2926"/>
      </a:dk1>
      <a:lt1>
        <a:srgbClr val="00A9E0"/>
      </a:lt1>
      <a:dk2>
        <a:srgbClr val="071D49"/>
      </a:dk2>
      <a:lt2>
        <a:srgbClr val="7DA1C4"/>
      </a:lt2>
      <a:accent1>
        <a:srgbClr val="6BBBAE"/>
      </a:accent1>
      <a:accent2>
        <a:srgbClr val="84BD00"/>
      </a:accent2>
      <a:accent3>
        <a:srgbClr val="F1B434"/>
      </a:accent3>
      <a:accent4>
        <a:srgbClr val="0082BA"/>
      </a:accent4>
      <a:accent5>
        <a:srgbClr val="AD1AAC"/>
      </a:accent5>
      <a:accent6>
        <a:srgbClr val="DC8633"/>
      </a:accent6>
      <a:hlink>
        <a:srgbClr val="071D49"/>
      </a:hlink>
      <a:folHlink>
        <a:srgbClr val="071D49"/>
      </a:folHlink>
    </a:clrScheme>
    <a:fontScheme name="Custom 18">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Tradition">
      <a:dk1>
        <a:srgbClr val="292929"/>
      </a:dk1>
      <a:lt1>
        <a:srgbClr val="F1ECE5"/>
      </a:lt1>
      <a:dk2>
        <a:srgbClr val="3A3A3A"/>
      </a:dk2>
      <a:lt2>
        <a:srgbClr val="FFFFFF"/>
      </a:lt2>
      <a:accent1>
        <a:srgbClr val="DA4952"/>
      </a:accent1>
      <a:accent2>
        <a:srgbClr val="F8B0B3"/>
      </a:accent2>
      <a:accent3>
        <a:srgbClr val="FED89C"/>
      </a:accent3>
      <a:accent4>
        <a:srgbClr val="DEE77D"/>
      </a:accent4>
      <a:accent5>
        <a:srgbClr val="BDE5EF"/>
      </a:accent5>
      <a:accent6>
        <a:srgbClr val="E7E7E7"/>
      </a:accent6>
      <a:hlink>
        <a:srgbClr val="F16667"/>
      </a:hlink>
      <a:folHlink>
        <a:srgbClr val="3A3A3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0_Abbvie">
  <a:themeElements>
    <a:clrScheme name="AbbVie 2016">
      <a:dk1>
        <a:srgbClr val="2D2926"/>
      </a:dk1>
      <a:lt1>
        <a:srgbClr val="00A9E0"/>
      </a:lt1>
      <a:dk2>
        <a:srgbClr val="071D49"/>
      </a:dk2>
      <a:lt2>
        <a:srgbClr val="7DA1C4"/>
      </a:lt2>
      <a:accent1>
        <a:srgbClr val="6BBBAE"/>
      </a:accent1>
      <a:accent2>
        <a:srgbClr val="84BD00"/>
      </a:accent2>
      <a:accent3>
        <a:srgbClr val="F1B434"/>
      </a:accent3>
      <a:accent4>
        <a:srgbClr val="0082BA"/>
      </a:accent4>
      <a:accent5>
        <a:srgbClr val="AD1AAC"/>
      </a:accent5>
      <a:accent6>
        <a:srgbClr val="DC8633"/>
      </a:accent6>
      <a:hlink>
        <a:srgbClr val="071D49"/>
      </a:hlink>
      <a:folHlink>
        <a:srgbClr val="071D49"/>
      </a:folHlink>
    </a:clrScheme>
    <a:fontScheme name="Custom 18">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gray">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wrap="square" anchor="ctr">
        <a:spAutoFit/>
      </a:bodyPr>
      <a:lstStyle>
        <a:defPPr algn="l" defTabSz="914400" fontAlgn="auto">
          <a:lnSpc>
            <a:spcPct val="100000"/>
          </a:lnSpc>
          <a:spcBef>
            <a:spcPts val="0"/>
          </a:spcBef>
          <a:spcAft>
            <a:spcPts val="0"/>
          </a:spcAft>
          <a:defRPr sz="1400" b="1" dirty="0" smtClean="0">
            <a:solidFill>
              <a:schemeClr val="tx2"/>
            </a:solidFill>
            <a:latin typeface="Calibri"/>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Abbvie">
  <a:themeElements>
    <a:clrScheme name="AbbVie 2016">
      <a:dk1>
        <a:srgbClr val="2D2926"/>
      </a:dk1>
      <a:lt1>
        <a:srgbClr val="00A9E0"/>
      </a:lt1>
      <a:dk2>
        <a:srgbClr val="071D49"/>
      </a:dk2>
      <a:lt2>
        <a:srgbClr val="7DA1C4"/>
      </a:lt2>
      <a:accent1>
        <a:srgbClr val="6BBBAE"/>
      </a:accent1>
      <a:accent2>
        <a:srgbClr val="84BD00"/>
      </a:accent2>
      <a:accent3>
        <a:srgbClr val="F1B434"/>
      </a:accent3>
      <a:accent4>
        <a:srgbClr val="0082BA"/>
      </a:accent4>
      <a:accent5>
        <a:srgbClr val="AD1AAC"/>
      </a:accent5>
      <a:accent6>
        <a:srgbClr val="DC8633"/>
      </a:accent6>
      <a:hlink>
        <a:srgbClr val="071D49"/>
      </a:hlink>
      <a:folHlink>
        <a:srgbClr val="071D49"/>
      </a:folHlink>
    </a:clrScheme>
    <a:fontScheme name="Custom 18">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AE32CD7A3AA54A89006793F768DA27" ma:contentTypeVersion="10" ma:contentTypeDescription="Create a new document." ma:contentTypeScope="" ma:versionID="caafba53105545c85e855769feec9944">
  <xsd:schema xmlns:xsd="http://www.w3.org/2001/XMLSchema" xmlns:xs="http://www.w3.org/2001/XMLSchema" xmlns:p="http://schemas.microsoft.com/office/2006/metadata/properties" xmlns:ns2="06a9e835-9139-4a82-9290-3ab36c0d2a2b" xmlns:ns3="5c037f72-fdac-4734-b30f-f4b50c0a825e" targetNamespace="http://schemas.microsoft.com/office/2006/metadata/properties" ma:root="true" ma:fieldsID="0980df39de8ffcb138819bf83db6c6aa" ns2:_="" ns3:_="">
    <xsd:import namespace="06a9e835-9139-4a82-9290-3ab36c0d2a2b"/>
    <xsd:import namespace="5c037f72-fdac-4734-b30f-f4b50c0a825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9e835-9139-4a82-9290-3ab36c0d2a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037f72-fdac-4734-b30f-f4b50c0a825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c037f72-fdac-4734-b30f-f4b50c0a825e">
      <UserInfo>
        <DisplayName>Ragunathan, Asvin</DisplayName>
        <AccountId>14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3335E4-45B1-4765-AF72-6DFD0B2B3C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a9e835-9139-4a82-9290-3ab36c0d2a2b"/>
    <ds:schemaRef ds:uri="5c037f72-fdac-4734-b30f-f4b50c0a82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8590A7-299A-47B6-951B-6D6B9F4DBC6A}">
  <ds:schemaRefs>
    <ds:schemaRef ds:uri="61b574f5-7141-4412-98a0-43f023cd140e"/>
    <ds:schemaRef ds:uri="e012f6e5-86b1-4611-8146-fe601ec309ef"/>
    <ds:schemaRef ds:uri="e2109cb0-de71-4e35-acc1-c4d1e62e288a"/>
    <ds:schemaRef ds:uri="http://schemas.microsoft.com/office/2006/metadata/properties"/>
    <ds:schemaRef ds:uri="http://schemas.microsoft.com/office/infopath/2007/PartnerControls"/>
    <ds:schemaRef ds:uri="5c037f72-fdac-4734-b30f-f4b50c0a825e"/>
  </ds:schemaRefs>
</ds:datastoreItem>
</file>

<file path=customXml/itemProps3.xml><?xml version="1.0" encoding="utf-8"?>
<ds:datastoreItem xmlns:ds="http://schemas.openxmlformats.org/officeDocument/2006/customXml" ds:itemID="{AA419F71-54C9-4FCC-BE8E-BE3D1F84B5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RAIDERS Introduction 2020 v1</Template>
  <TotalTime>0</TotalTime>
  <Words>1243</Words>
  <Application>Microsoft Office PowerPoint</Application>
  <PresentationFormat>Widescreen</PresentationFormat>
  <Paragraphs>185</Paragraphs>
  <Slides>22</Slides>
  <Notes>18</Notes>
  <HiddenSlides>0</HiddenSlides>
  <MMClips>1</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22</vt:i4>
      </vt:variant>
    </vt:vector>
  </HeadingPairs>
  <TitlesOfParts>
    <vt:vector size="38" baseType="lpstr">
      <vt:lpstr>Arial</vt:lpstr>
      <vt:lpstr>Arial,Sans-Serif</vt:lpstr>
      <vt:lpstr>Calibri</vt:lpstr>
      <vt:lpstr>Century Gothic</vt:lpstr>
      <vt:lpstr>NeueHaasUnica Light</vt:lpstr>
      <vt:lpstr>Wingdings</vt:lpstr>
      <vt:lpstr>Abbvie</vt:lpstr>
      <vt:lpstr>Secure</vt:lpstr>
      <vt:lpstr>Innovate</vt:lpstr>
      <vt:lpstr>Advance</vt:lpstr>
      <vt:lpstr>Operate</vt:lpstr>
      <vt:lpstr>119_Abbvie</vt:lpstr>
      <vt:lpstr>Content</vt:lpstr>
      <vt:lpstr>10_Abbvie</vt:lpstr>
      <vt:lpstr>1_Abbvie</vt:lpstr>
      <vt:lpstr>AbbVie Design 2</vt:lpstr>
      <vt:lpstr>Manufacturing SOPs</vt:lpstr>
      <vt:lpstr>Meet Team AbbVie</vt:lpstr>
      <vt:lpstr>Could training be fun?</vt:lpstr>
      <vt:lpstr>Problem: Ineffective and inadequate trainings</vt:lpstr>
      <vt:lpstr>Current Training vs VR Training</vt:lpstr>
      <vt:lpstr>VR Training Solution</vt:lpstr>
      <vt:lpstr>TrainVR Specific Benefits</vt:lpstr>
      <vt:lpstr>TrainVR Specific Benefits</vt:lpstr>
      <vt:lpstr>TrainVR Specific Benefits</vt:lpstr>
      <vt:lpstr>General Benefits of VR Training</vt:lpstr>
      <vt:lpstr>General Benefits of VR Training</vt:lpstr>
      <vt:lpstr>General Benefits of VR Training</vt:lpstr>
      <vt:lpstr>Proposed Solution</vt:lpstr>
      <vt:lpstr>Learning Pyramid</vt:lpstr>
      <vt:lpstr>TrainVR</vt:lpstr>
      <vt:lpstr>Demo</vt:lpstr>
      <vt:lpstr>Future vision using virtual reality</vt:lpstr>
      <vt:lpstr>Why TrainVR? </vt:lpstr>
      <vt:lpstr>Why TrainVR? </vt:lpstr>
      <vt:lpstr>Vote for Team AbbVie</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Manufacturing SOPs</dc:title>
  <dc:creator>Schneider, Kathryn</dc:creator>
  <cp:lastModifiedBy>Lance Wong</cp:lastModifiedBy>
  <cp:revision>2</cp:revision>
  <dcterms:created xsi:type="dcterms:W3CDTF">2022-06-23T01:53:12Z</dcterms:created>
  <dcterms:modified xsi:type="dcterms:W3CDTF">2022-07-26T04:33:11Z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0x0101008AAE32CD7A3AA54A89006793F768DA27</vt:lpwstr>
  </property>
  <property fmtid="{D5CDD505-2E9C-101B-9397-08002B2CF9AE}" pid="3" name="MediaServiceImageTags">
    <vt:lpwstr/>
  </property>
</Properties>
</file>